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ags/tag1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27" r:id="rId1"/>
  </p:sldMasterIdLst>
  <p:notesMasterIdLst>
    <p:notesMasterId r:id="rId18"/>
  </p:notesMasterIdLst>
  <p:sldIdLst>
    <p:sldId id="614" r:id="rId2"/>
    <p:sldId id="616" r:id="rId3"/>
    <p:sldId id="743" r:id="rId4"/>
    <p:sldId id="744" r:id="rId5"/>
    <p:sldId id="745" r:id="rId6"/>
    <p:sldId id="748" r:id="rId7"/>
    <p:sldId id="617" r:id="rId8"/>
    <p:sldId id="618" r:id="rId9"/>
    <p:sldId id="619" r:id="rId10"/>
    <p:sldId id="740" r:id="rId11"/>
    <p:sldId id="620" r:id="rId12"/>
    <p:sldId id="749" r:id="rId13"/>
    <p:sldId id="623" r:id="rId14"/>
    <p:sldId id="742" r:id="rId15"/>
    <p:sldId id="747" r:id="rId16"/>
    <p:sldId id="750" r:id="rId17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E059F9E-C46A-B547-B2F2-24DE96B4FEB2}">
          <p14:sldIdLst>
            <p14:sldId id="614"/>
            <p14:sldId id="616"/>
            <p14:sldId id="743"/>
            <p14:sldId id="744"/>
            <p14:sldId id="745"/>
            <p14:sldId id="748"/>
            <p14:sldId id="617"/>
            <p14:sldId id="618"/>
            <p14:sldId id="619"/>
            <p14:sldId id="740"/>
            <p14:sldId id="620"/>
            <p14:sldId id="749"/>
            <p14:sldId id="623"/>
            <p14:sldId id="742"/>
            <p14:sldId id="747"/>
            <p14:sldId id="75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744">
          <p15:clr>
            <a:srgbClr val="A4A3A4"/>
          </p15:clr>
        </p15:guide>
        <p15:guide id="2" pos="1872">
          <p15:clr>
            <a:srgbClr val="A4A3A4"/>
          </p15:clr>
        </p15:guide>
        <p15:guide id="3" pos="4176">
          <p15:clr>
            <a:srgbClr val="A4A3A4"/>
          </p15:clr>
        </p15:guide>
        <p15:guide id="4" pos="5496">
          <p15:clr>
            <a:srgbClr val="A4A3A4"/>
          </p15:clr>
        </p15:guide>
        <p15:guide id="5" orient="horz" pos="1224">
          <p15:clr>
            <a:srgbClr val="A4A3A4"/>
          </p15:clr>
        </p15:guide>
        <p15:guide id="6" orient="horz" pos="3624">
          <p15:clr>
            <a:srgbClr val="A4A3A4"/>
          </p15:clr>
        </p15:guide>
        <p15:guide id="7" orient="horz" pos="2040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228428B0-A610-6AC2-1E30-1B1B2D72BE2B}" name="Knott, Candy [C]" initials="KC[" userId="Knott, Candy [C]" providerId="None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MOU" lastIdx="120" clrIdx="0">
    <p:extLst>
      <p:ext uri="{19B8F6BF-5375-455C-9EA6-DF929625EA0E}">
        <p15:presenceInfo xmlns:p15="http://schemas.microsoft.com/office/powerpoint/2012/main" userId="Microsoft Office User" providerId="None"/>
      </p:ext>
    </p:extLst>
  </p:cmAuthor>
  <p:cmAuthor id="2" name="Papadakis Kantos, Yianna" initials="PKY" lastIdx="4" clrIdx="1">
    <p:extLst>
      <p:ext uri="{19B8F6BF-5375-455C-9EA6-DF929625EA0E}">
        <p15:presenceInfo xmlns:p15="http://schemas.microsoft.com/office/powerpoint/2012/main" userId="Papadakis Kantos, Yiann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D344C"/>
    <a:srgbClr val="232F3E"/>
    <a:srgbClr val="01A88D"/>
    <a:srgbClr val="7AA116"/>
    <a:srgbClr val="ED7100"/>
    <a:srgbClr val="E7157B"/>
    <a:srgbClr val="C925D1"/>
    <a:srgbClr val="8C4FFF"/>
    <a:srgbClr val="9BA7B6"/>
    <a:srgbClr val="8FA7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7A00FBF-4343-4609-B522-E2C4DA0F773F}" v="57" dt="2025-09-21T09:57:56.47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298"/>
    <p:restoredTop sz="96180" autoAdjust="0"/>
  </p:normalViewPr>
  <p:slideViewPr>
    <p:cSldViewPr snapToGrid="0" snapToObjects="1">
      <p:cViewPr varScale="1">
        <p:scale>
          <a:sx n="145" d="100"/>
          <a:sy n="145" d="100"/>
        </p:scale>
        <p:origin x="498" y="348"/>
      </p:cViewPr>
      <p:guideLst>
        <p:guide orient="horz" pos="744"/>
        <p:guide pos="1872"/>
        <p:guide pos="4176"/>
        <p:guide pos="5496"/>
        <p:guide orient="horz" pos="1224"/>
        <p:guide orient="horz" pos="3624"/>
        <p:guide orient="horz" pos="2040"/>
      </p:guideLst>
    </p:cSldViewPr>
  </p:slideViewPr>
  <p:outlineViewPr>
    <p:cViewPr>
      <p:scale>
        <a:sx n="33" d="100"/>
        <a:sy n="33" d="100"/>
      </p:scale>
      <p:origin x="0" y="-26528"/>
    </p:cViewPr>
  </p:outlineViewPr>
  <p:notesTextViewPr>
    <p:cViewPr>
      <p:scale>
        <a:sx n="400" d="100"/>
        <a:sy n="4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microsoft.com/office/2018/10/relationships/authors" Target="authors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uy Nguyen" userId="3018be07f244db28" providerId="LiveId" clId="{0CFF1D25-D1B3-4A51-BD8D-170FC2A55DA5}"/>
    <pc:docChg chg="undo redo custSel addSld delSld modSld modSection">
      <pc:chgData name="Huy Nguyen" userId="3018be07f244db28" providerId="LiveId" clId="{0CFF1D25-D1B3-4A51-BD8D-170FC2A55DA5}" dt="2025-09-21T09:57:59.251" v="711" actId="20577"/>
      <pc:docMkLst>
        <pc:docMk/>
      </pc:docMkLst>
      <pc:sldChg chg="del">
        <pc:chgData name="Huy Nguyen" userId="3018be07f244db28" providerId="LiveId" clId="{0CFF1D25-D1B3-4A51-BD8D-170FC2A55DA5}" dt="2025-09-21T09:41:16.863" v="471" actId="47"/>
        <pc:sldMkLst>
          <pc:docMk/>
          <pc:sldMk cId="0" sldId="329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155272862" sldId="340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0" sldId="354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0" sldId="355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0" sldId="356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0" sldId="366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0" sldId="371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0" sldId="372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0" sldId="373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0" sldId="374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0" sldId="375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0" sldId="376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0" sldId="377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0" sldId="378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0" sldId="379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0" sldId="380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4053863177" sldId="404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2100793633" sldId="405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3481122955" sldId="406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609824282" sldId="417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2534958449" sldId="485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3939228944" sldId="513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3274211862" sldId="515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2416215835" sldId="519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0" sldId="596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0" sldId="597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0" sldId="598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0" sldId="599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0" sldId="600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0" sldId="601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0" sldId="602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194149876" sldId="603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0" sldId="604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0" sldId="605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0" sldId="606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1687477489" sldId="609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218453919" sldId="610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1850679404" sldId="611"/>
        </pc:sldMkLst>
      </pc:sldChg>
      <pc:sldChg chg="modSp mod">
        <pc:chgData name="Huy Nguyen" userId="3018be07f244db28" providerId="LiveId" clId="{0CFF1D25-D1B3-4A51-BD8D-170FC2A55DA5}" dt="2025-09-21T08:27:43.194" v="84" actId="20577"/>
        <pc:sldMkLst>
          <pc:docMk/>
          <pc:sldMk cId="3939754665" sldId="614"/>
        </pc:sldMkLst>
        <pc:spChg chg="mod">
          <ac:chgData name="Huy Nguyen" userId="3018be07f244db28" providerId="LiveId" clId="{0CFF1D25-D1B3-4A51-BD8D-170FC2A55DA5}" dt="2025-09-21T08:27:43.194" v="84" actId="20577"/>
          <ac:spMkLst>
            <pc:docMk/>
            <pc:sldMk cId="3939754665" sldId="614"/>
            <ac:spMk id="6" creationId="{73B02B47-D7B7-1618-B326-5C0FECC3B972}"/>
          </ac:spMkLst>
        </pc:spChg>
        <pc:spChg chg="mod">
          <ac:chgData name="Huy Nguyen" userId="3018be07f244db28" providerId="LiveId" clId="{0CFF1D25-D1B3-4A51-BD8D-170FC2A55DA5}" dt="2025-09-21T08:27:22.682" v="31" actId="20577"/>
          <ac:spMkLst>
            <pc:docMk/>
            <pc:sldMk cId="3939754665" sldId="614"/>
            <ac:spMk id="37889" creationId="{635AEAE1-8C6C-E1B2-E31C-6824757AB688}"/>
          </ac:spMkLst>
        </pc:spChg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912027292" sldId="615"/>
        </pc:sldMkLst>
      </pc:sldChg>
      <pc:sldChg chg="modSp mod">
        <pc:chgData name="Huy Nguyen" userId="3018be07f244db28" providerId="LiveId" clId="{0CFF1D25-D1B3-4A51-BD8D-170FC2A55DA5}" dt="2025-09-21T09:57:59.251" v="711" actId="20577"/>
        <pc:sldMkLst>
          <pc:docMk/>
          <pc:sldMk cId="300492059" sldId="616"/>
        </pc:sldMkLst>
        <pc:spChg chg="mod">
          <ac:chgData name="Huy Nguyen" userId="3018be07f244db28" providerId="LiveId" clId="{0CFF1D25-D1B3-4A51-BD8D-170FC2A55DA5}" dt="2025-09-21T09:57:59.251" v="711" actId="20577"/>
          <ac:spMkLst>
            <pc:docMk/>
            <pc:sldMk cId="300492059" sldId="616"/>
            <ac:spMk id="40962" creationId="{951997B1-C0C0-9917-B2E1-C9291CBF4395}"/>
          </ac:spMkLst>
        </pc:spChg>
      </pc:sldChg>
      <pc:sldChg chg="modSp mod">
        <pc:chgData name="Huy Nguyen" userId="3018be07f244db28" providerId="LiveId" clId="{0CFF1D25-D1B3-4A51-BD8D-170FC2A55DA5}" dt="2025-09-21T08:30:05.260" v="139" actId="33524"/>
        <pc:sldMkLst>
          <pc:docMk/>
          <pc:sldMk cId="27013035" sldId="617"/>
        </pc:sldMkLst>
        <pc:spChg chg="mod">
          <ac:chgData name="Huy Nguyen" userId="3018be07f244db28" providerId="LiveId" clId="{0CFF1D25-D1B3-4A51-BD8D-170FC2A55DA5}" dt="2025-09-21T08:30:05.260" v="139" actId="33524"/>
          <ac:spMkLst>
            <pc:docMk/>
            <pc:sldMk cId="27013035" sldId="617"/>
            <ac:spMk id="6" creationId="{577D5DFA-3499-9A70-A682-6003D6AE90A9}"/>
          </ac:spMkLst>
        </pc:spChg>
      </pc:sldChg>
      <pc:sldChg chg="addSp delSp modSp mod">
        <pc:chgData name="Huy Nguyen" userId="3018be07f244db28" providerId="LiveId" clId="{0CFF1D25-D1B3-4A51-BD8D-170FC2A55DA5}" dt="2025-09-21T08:41:06.136" v="261" actId="1076"/>
        <pc:sldMkLst>
          <pc:docMk/>
          <pc:sldMk cId="4052894805" sldId="618"/>
        </pc:sldMkLst>
        <pc:spChg chg="add mod">
          <ac:chgData name="Huy Nguyen" userId="3018be07f244db28" providerId="LiveId" clId="{0CFF1D25-D1B3-4A51-BD8D-170FC2A55DA5}" dt="2025-09-21T08:40:55.137" v="259" actId="164"/>
          <ac:spMkLst>
            <pc:docMk/>
            <pc:sldMk cId="4052894805" sldId="618"/>
            <ac:spMk id="3" creationId="{903B0CAE-60FD-FBE6-65A1-F767B6250BE4}"/>
          </ac:spMkLst>
        </pc:spChg>
        <pc:spChg chg="add mod">
          <ac:chgData name="Huy Nguyen" userId="3018be07f244db28" providerId="LiveId" clId="{0CFF1D25-D1B3-4A51-BD8D-170FC2A55DA5}" dt="2025-09-21T08:40:55.137" v="259" actId="164"/>
          <ac:spMkLst>
            <pc:docMk/>
            <pc:sldMk cId="4052894805" sldId="618"/>
            <ac:spMk id="5" creationId="{3C1D9FE1-36F4-572C-6FE6-24A5885E361D}"/>
          </ac:spMkLst>
        </pc:spChg>
        <pc:spChg chg="add mod">
          <ac:chgData name="Huy Nguyen" userId="3018be07f244db28" providerId="LiveId" clId="{0CFF1D25-D1B3-4A51-BD8D-170FC2A55DA5}" dt="2025-09-21T08:40:55.137" v="259" actId="164"/>
          <ac:spMkLst>
            <pc:docMk/>
            <pc:sldMk cId="4052894805" sldId="618"/>
            <ac:spMk id="6" creationId="{20CB4B7B-3E5F-CF5D-B405-A82B8329DA9B}"/>
          </ac:spMkLst>
        </pc:spChg>
        <pc:spChg chg="add mod">
          <ac:chgData name="Huy Nguyen" userId="3018be07f244db28" providerId="LiveId" clId="{0CFF1D25-D1B3-4A51-BD8D-170FC2A55DA5}" dt="2025-09-21T08:40:55.137" v="259" actId="164"/>
          <ac:spMkLst>
            <pc:docMk/>
            <pc:sldMk cId="4052894805" sldId="618"/>
            <ac:spMk id="7" creationId="{5AB49D43-A16B-3FCD-8DA8-4EA08BA6CB97}"/>
          </ac:spMkLst>
        </pc:spChg>
        <pc:spChg chg="add mod">
          <ac:chgData name="Huy Nguyen" userId="3018be07f244db28" providerId="LiveId" clId="{0CFF1D25-D1B3-4A51-BD8D-170FC2A55DA5}" dt="2025-09-21T08:40:55.137" v="259" actId="164"/>
          <ac:spMkLst>
            <pc:docMk/>
            <pc:sldMk cId="4052894805" sldId="618"/>
            <ac:spMk id="17" creationId="{7C98B7EB-45C4-AFA8-A055-CC8CF95B6CB1}"/>
          </ac:spMkLst>
        </pc:spChg>
        <pc:spChg chg="mod">
          <ac:chgData name="Huy Nguyen" userId="3018be07f244db28" providerId="LiveId" clId="{0CFF1D25-D1B3-4A51-BD8D-170FC2A55DA5}" dt="2025-09-21T08:40:52.254" v="258" actId="1076"/>
          <ac:spMkLst>
            <pc:docMk/>
            <pc:sldMk cId="4052894805" sldId="618"/>
            <ac:spMk id="43009" creationId="{C547D736-36C5-C503-1EF1-6498CCC912F7}"/>
          </ac:spMkLst>
        </pc:spChg>
        <pc:spChg chg="mod">
          <ac:chgData name="Huy Nguyen" userId="3018be07f244db28" providerId="LiveId" clId="{0CFF1D25-D1B3-4A51-BD8D-170FC2A55DA5}" dt="2025-09-21T08:41:06.136" v="261" actId="1076"/>
          <ac:spMkLst>
            <pc:docMk/>
            <pc:sldMk cId="4052894805" sldId="618"/>
            <ac:spMk id="43010" creationId="{9ED30FCF-131D-0E6B-16AF-8D8553AAE316}"/>
          </ac:spMkLst>
        </pc:spChg>
        <pc:grpChg chg="add mod">
          <ac:chgData name="Huy Nguyen" userId="3018be07f244db28" providerId="LiveId" clId="{0CFF1D25-D1B3-4A51-BD8D-170FC2A55DA5}" dt="2025-09-21T08:41:02.837" v="260" actId="1076"/>
          <ac:grpSpMkLst>
            <pc:docMk/>
            <pc:sldMk cId="4052894805" sldId="618"/>
            <ac:grpSpMk id="18" creationId="{4D57B0B0-1FE9-2308-0FF9-23995DBA6D5C}"/>
          </ac:grpSpMkLst>
        </pc:grpChg>
        <pc:picChg chg="del">
          <ac:chgData name="Huy Nguyen" userId="3018be07f244db28" providerId="LiveId" clId="{0CFF1D25-D1B3-4A51-BD8D-170FC2A55DA5}" dt="2025-09-21T08:32:03.816" v="179" actId="478"/>
          <ac:picMkLst>
            <pc:docMk/>
            <pc:sldMk cId="4052894805" sldId="618"/>
            <ac:picMk id="12" creationId="{9328C34E-F113-2854-D3C1-515AC0E02DF5}"/>
          </ac:picMkLst>
        </pc:picChg>
        <pc:picChg chg="add del mod">
          <ac:chgData name="Huy Nguyen" userId="3018be07f244db28" providerId="LiveId" clId="{0CFF1D25-D1B3-4A51-BD8D-170FC2A55DA5}" dt="2025-09-21T08:32:18.252" v="183" actId="478"/>
          <ac:picMkLst>
            <pc:docMk/>
            <pc:sldMk cId="4052894805" sldId="618"/>
            <ac:picMk id="1026" creationId="{C76A4547-A670-8BA9-B804-2C4F1530E5E8}"/>
          </ac:picMkLst>
        </pc:picChg>
        <pc:cxnChg chg="add mod">
          <ac:chgData name="Huy Nguyen" userId="3018be07f244db28" providerId="LiveId" clId="{0CFF1D25-D1B3-4A51-BD8D-170FC2A55DA5}" dt="2025-09-21T08:40:55.137" v="259" actId="164"/>
          <ac:cxnSpMkLst>
            <pc:docMk/>
            <pc:sldMk cId="4052894805" sldId="618"/>
            <ac:cxnSpMk id="9" creationId="{4BAAA931-DA7A-472C-42EC-27D5C10F5D58}"/>
          </ac:cxnSpMkLst>
        </pc:cxnChg>
        <pc:cxnChg chg="add mod">
          <ac:chgData name="Huy Nguyen" userId="3018be07f244db28" providerId="LiveId" clId="{0CFF1D25-D1B3-4A51-BD8D-170FC2A55DA5}" dt="2025-09-21T08:40:55.137" v="259" actId="164"/>
          <ac:cxnSpMkLst>
            <pc:docMk/>
            <pc:sldMk cId="4052894805" sldId="618"/>
            <ac:cxnSpMk id="13" creationId="{399E6CD8-0BBE-30E9-10D7-4D1050CD9DE6}"/>
          </ac:cxnSpMkLst>
        </pc:cxnChg>
        <pc:cxnChg chg="add mod">
          <ac:chgData name="Huy Nguyen" userId="3018be07f244db28" providerId="LiveId" clId="{0CFF1D25-D1B3-4A51-BD8D-170FC2A55DA5}" dt="2025-09-21T08:40:55.137" v="259" actId="164"/>
          <ac:cxnSpMkLst>
            <pc:docMk/>
            <pc:sldMk cId="4052894805" sldId="618"/>
            <ac:cxnSpMk id="14" creationId="{5A440367-CF17-107A-8858-F22412FAEC97}"/>
          </ac:cxnSpMkLst>
        </pc:cxnChg>
      </pc:sldChg>
      <pc:sldChg chg="modSp mod">
        <pc:chgData name="Huy Nguyen" userId="3018be07f244db28" providerId="LiveId" clId="{0CFF1D25-D1B3-4A51-BD8D-170FC2A55DA5}" dt="2025-09-21T08:56:24.194" v="355"/>
        <pc:sldMkLst>
          <pc:docMk/>
          <pc:sldMk cId="851149840" sldId="619"/>
        </pc:sldMkLst>
        <pc:spChg chg="mod">
          <ac:chgData name="Huy Nguyen" userId="3018be07f244db28" providerId="LiveId" clId="{0CFF1D25-D1B3-4A51-BD8D-170FC2A55DA5}" dt="2025-09-21T08:51:11.166" v="280" actId="20577"/>
          <ac:spMkLst>
            <pc:docMk/>
            <pc:sldMk cId="851149840" sldId="619"/>
            <ac:spMk id="44033" creationId="{B33A3932-F259-82AC-A160-7C0811E00B60}"/>
          </ac:spMkLst>
        </pc:spChg>
        <pc:spChg chg="mod">
          <ac:chgData name="Huy Nguyen" userId="3018be07f244db28" providerId="LiveId" clId="{0CFF1D25-D1B3-4A51-BD8D-170FC2A55DA5}" dt="2025-09-21T08:55:47.629" v="338" actId="20577"/>
          <ac:spMkLst>
            <pc:docMk/>
            <pc:sldMk cId="851149840" sldId="619"/>
            <ac:spMk id="44034" creationId="{4008F735-1C6D-FAFC-D07B-062678FCD0C0}"/>
          </ac:spMkLst>
        </pc:spChg>
        <pc:spChg chg="mod">
          <ac:chgData name="Huy Nguyen" userId="3018be07f244db28" providerId="LiveId" clId="{0CFF1D25-D1B3-4A51-BD8D-170FC2A55DA5}" dt="2025-09-21T08:56:05.638" v="345"/>
          <ac:spMkLst>
            <pc:docMk/>
            <pc:sldMk cId="851149840" sldId="619"/>
            <ac:spMk id="44035" creationId="{B490C032-4A52-2F4D-1CA8-8B14723E57F4}"/>
          </ac:spMkLst>
        </pc:spChg>
        <pc:spChg chg="mod">
          <ac:chgData name="Huy Nguyen" userId="3018be07f244db28" providerId="LiveId" clId="{0CFF1D25-D1B3-4A51-BD8D-170FC2A55DA5}" dt="2025-09-21T08:56:24.194" v="355"/>
          <ac:spMkLst>
            <pc:docMk/>
            <pc:sldMk cId="851149840" sldId="619"/>
            <ac:spMk id="44036" creationId="{C4725AF4-C230-08E3-7BE5-43E4766B9894}"/>
          </ac:spMkLst>
        </pc:spChg>
      </pc:sldChg>
      <pc:sldChg chg="modSp mod">
        <pc:chgData name="Huy Nguyen" userId="3018be07f244db28" providerId="LiveId" clId="{0CFF1D25-D1B3-4A51-BD8D-170FC2A55DA5}" dt="2025-09-21T09:29:45.108" v="414" actId="20577"/>
        <pc:sldMkLst>
          <pc:docMk/>
          <pc:sldMk cId="766687713" sldId="620"/>
        </pc:sldMkLst>
        <pc:spChg chg="mod">
          <ac:chgData name="Huy Nguyen" userId="3018be07f244db28" providerId="LiveId" clId="{0CFF1D25-D1B3-4A51-BD8D-170FC2A55DA5}" dt="2025-09-21T09:29:45.108" v="414" actId="20577"/>
          <ac:spMkLst>
            <pc:docMk/>
            <pc:sldMk cId="766687713" sldId="620"/>
            <ac:spMk id="7" creationId="{4722E08C-2598-4D13-2798-A19D705485B2}"/>
          </ac:spMkLst>
        </pc:spChg>
        <pc:spChg chg="mod">
          <ac:chgData name="Huy Nguyen" userId="3018be07f244db28" providerId="LiveId" clId="{0CFF1D25-D1B3-4A51-BD8D-170FC2A55DA5}" dt="2025-09-21T09:29:28.253" v="401" actId="20577"/>
          <ac:spMkLst>
            <pc:docMk/>
            <pc:sldMk cId="766687713" sldId="620"/>
            <ac:spMk id="45057" creationId="{0A87FB6D-869D-8DA7-C7BA-610E4BA4D926}"/>
          </ac:spMkLst>
        </pc:spChg>
      </pc:sldChg>
      <pc:sldChg chg="del">
        <pc:chgData name="Huy Nguyen" userId="3018be07f244db28" providerId="LiveId" clId="{0CFF1D25-D1B3-4A51-BD8D-170FC2A55DA5}" dt="2025-09-21T09:39:21.236" v="442" actId="47"/>
        <pc:sldMkLst>
          <pc:docMk/>
          <pc:sldMk cId="4189094096" sldId="621"/>
        </pc:sldMkLst>
      </pc:sldChg>
      <pc:sldChg chg="del">
        <pc:chgData name="Huy Nguyen" userId="3018be07f244db28" providerId="LiveId" clId="{0CFF1D25-D1B3-4A51-BD8D-170FC2A55DA5}" dt="2025-09-21T09:39:21.236" v="442" actId="47"/>
        <pc:sldMkLst>
          <pc:docMk/>
          <pc:sldMk cId="1344418022" sldId="622"/>
        </pc:sldMkLst>
      </pc:sldChg>
      <pc:sldChg chg="modSp mod">
        <pc:chgData name="Huy Nguyen" userId="3018be07f244db28" providerId="LiveId" clId="{0CFF1D25-D1B3-4A51-BD8D-170FC2A55DA5}" dt="2025-09-21T09:44:01.074" v="521" actId="20577"/>
        <pc:sldMkLst>
          <pc:docMk/>
          <pc:sldMk cId="2354689242" sldId="623"/>
        </pc:sldMkLst>
        <pc:spChg chg="mod">
          <ac:chgData name="Huy Nguyen" userId="3018be07f244db28" providerId="LiveId" clId="{0CFF1D25-D1B3-4A51-BD8D-170FC2A55DA5}" dt="2025-09-21T09:44:01.074" v="521" actId="20577"/>
          <ac:spMkLst>
            <pc:docMk/>
            <pc:sldMk cId="2354689242" sldId="623"/>
            <ac:spMk id="7" creationId="{4726F14B-D7FF-9907-B7B5-E0BE9A658862}"/>
          </ac:spMkLst>
        </pc:spChg>
        <pc:spChg chg="mod">
          <ac:chgData name="Huy Nguyen" userId="3018be07f244db28" providerId="LiveId" clId="{0CFF1D25-D1B3-4A51-BD8D-170FC2A55DA5}" dt="2025-09-21T09:39:34.040" v="460" actId="20577"/>
          <ac:spMkLst>
            <pc:docMk/>
            <pc:sldMk cId="2354689242" sldId="623"/>
            <ac:spMk id="45057" creationId="{A7F13A39-4F5E-0E07-5747-7A419A45027A}"/>
          </ac:spMkLst>
        </pc:spChg>
      </pc:sldChg>
      <pc:sldChg chg="addSp delSp modSp del">
        <pc:chgData name="Huy Nguyen" userId="3018be07f244db28" providerId="LiveId" clId="{0CFF1D25-D1B3-4A51-BD8D-170FC2A55DA5}" dt="2025-09-21T09:41:16.863" v="471" actId="47"/>
        <pc:sldMkLst>
          <pc:docMk/>
          <pc:sldMk cId="2815467811" sldId="624"/>
        </pc:sldMkLst>
        <pc:spChg chg="add del mod">
          <ac:chgData name="Huy Nguyen" userId="3018be07f244db28" providerId="LiveId" clId="{0CFF1D25-D1B3-4A51-BD8D-170FC2A55DA5}" dt="2025-09-21T09:41:08.721" v="470" actId="478"/>
          <ac:spMkLst>
            <pc:docMk/>
            <pc:sldMk cId="2815467811" sldId="624"/>
            <ac:spMk id="3" creationId="{06026663-3B4F-1B01-A59E-77643DBB69E6}"/>
          </ac:spMkLst>
        </pc:spChg>
        <pc:spChg chg="del">
          <ac:chgData name="Huy Nguyen" userId="3018be07f244db28" providerId="LiveId" clId="{0CFF1D25-D1B3-4A51-BD8D-170FC2A55DA5}" dt="2025-09-21T09:41:06.044" v="469" actId="478"/>
          <ac:spMkLst>
            <pc:docMk/>
            <pc:sldMk cId="2815467811" sldId="624"/>
            <ac:spMk id="49154" creationId="{818A4DD4-8F55-CA51-2877-D4CAE3811DF0}"/>
          </ac:spMkLst>
        </pc:spChg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710437694" sldId="625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3346025003" sldId="626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2229323539" sldId="627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3489955786" sldId="628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801599050" sldId="629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2438727941" sldId="631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1052366150" sldId="633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4007714579" sldId="635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1646622710" sldId="636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2738831708" sldId="638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2464625514" sldId="640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3755975615" sldId="641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3294993980" sldId="642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2720423059" sldId="643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704875012" sldId="646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3520361725" sldId="649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2177457828" sldId="650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671280646" sldId="651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767093539" sldId="652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20219580" sldId="653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1058688528" sldId="654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1675741990" sldId="655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2724640622" sldId="656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2036632353" sldId="657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1768257761" sldId="658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130850055" sldId="659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900116604" sldId="660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3062392856" sldId="661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1756643716" sldId="662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67026814" sldId="663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1588758087" sldId="664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3997332513" sldId="666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2719683031" sldId="667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1046949871" sldId="668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3964457473" sldId="669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25515130" sldId="670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2754539248" sldId="671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752076482" sldId="672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1294609609" sldId="673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3254879053" sldId="674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1417061946" sldId="675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277414454" sldId="676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1321160661" sldId="677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3306401737" sldId="678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3434653923" sldId="679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1583815168" sldId="680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4117483692" sldId="681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2676453571" sldId="682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181143007" sldId="683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3866436536" sldId="684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1854708297" sldId="685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4191733281" sldId="686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3746417116" sldId="687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579221624" sldId="688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1561441849" sldId="690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1317477191" sldId="691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1650543472" sldId="692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17565122" sldId="693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1122448442" sldId="694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3336276028" sldId="695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1368227657" sldId="696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3405363066" sldId="697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940196068" sldId="698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1315120939" sldId="699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3631234807" sldId="700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25546601" sldId="701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841996001" sldId="702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2416412629" sldId="703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4218114757" sldId="704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2224415191" sldId="705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891846433" sldId="706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862522056" sldId="707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3948413512" sldId="708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4103491101" sldId="709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3425606826" sldId="710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953482931" sldId="711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4019059268" sldId="712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3644365432" sldId="713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1205589073" sldId="714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1650355641" sldId="715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3541420766" sldId="717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1208657453" sldId="718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1268916575" sldId="719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3927591982" sldId="720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1828691102" sldId="721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72640234" sldId="722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4292934819" sldId="723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2531027949" sldId="724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4235471761" sldId="725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1200032210" sldId="726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1586786928" sldId="727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61720508" sldId="728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3935417836" sldId="729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1933056404" sldId="730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1677903659" sldId="731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3807507513" sldId="732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1332664008" sldId="733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2285083403" sldId="734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3247437273" sldId="735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4218555480" sldId="736"/>
        </pc:sldMkLst>
      </pc:sldChg>
      <pc:sldChg chg="del">
        <pc:chgData name="Huy Nguyen" userId="3018be07f244db28" providerId="LiveId" clId="{0CFF1D25-D1B3-4A51-BD8D-170FC2A55DA5}" dt="2025-09-21T08:27:54.504" v="85" actId="47"/>
        <pc:sldMkLst>
          <pc:docMk/>
          <pc:sldMk cId="2498246450" sldId="737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4061212810" sldId="738"/>
        </pc:sldMkLst>
      </pc:sldChg>
      <pc:sldChg chg="del">
        <pc:chgData name="Huy Nguyen" userId="3018be07f244db28" providerId="LiveId" clId="{0CFF1D25-D1B3-4A51-BD8D-170FC2A55DA5}" dt="2025-09-21T09:41:16.863" v="471" actId="47"/>
        <pc:sldMkLst>
          <pc:docMk/>
          <pc:sldMk cId="3256291241" sldId="739"/>
        </pc:sldMkLst>
      </pc:sldChg>
      <pc:sldChg chg="addSp delSp modSp add mod">
        <pc:chgData name="Huy Nguyen" userId="3018be07f244db28" providerId="LiveId" clId="{0CFF1D25-D1B3-4A51-BD8D-170FC2A55DA5}" dt="2025-09-21T09:40:35.970" v="468" actId="1076"/>
        <pc:sldMkLst>
          <pc:docMk/>
          <pc:sldMk cId="553330989" sldId="740"/>
        </pc:sldMkLst>
        <pc:spChg chg="add del mod">
          <ac:chgData name="Huy Nguyen" userId="3018be07f244db28" providerId="LiveId" clId="{0CFF1D25-D1B3-4A51-BD8D-170FC2A55DA5}" dt="2025-09-21T09:21:06.998" v="362" actId="478"/>
          <ac:spMkLst>
            <pc:docMk/>
            <pc:sldMk cId="553330989" sldId="740"/>
            <ac:spMk id="3" creationId="{23711331-976A-D19E-D60F-48445A062DED}"/>
          </ac:spMkLst>
        </pc:spChg>
        <pc:spChg chg="add del mod">
          <ac:chgData name="Huy Nguyen" userId="3018be07f244db28" providerId="LiveId" clId="{0CFF1D25-D1B3-4A51-BD8D-170FC2A55DA5}" dt="2025-09-21T09:21:05.935" v="361" actId="478"/>
          <ac:spMkLst>
            <pc:docMk/>
            <pc:sldMk cId="553330989" sldId="740"/>
            <ac:spMk id="4" creationId="{91305023-CEB9-E557-0FE9-AF4A276D572E}"/>
          </ac:spMkLst>
        </pc:spChg>
        <pc:spChg chg="add del mod">
          <ac:chgData name="Huy Nguyen" userId="3018be07f244db28" providerId="LiveId" clId="{0CFF1D25-D1B3-4A51-BD8D-170FC2A55DA5}" dt="2025-09-21T09:21:04.790" v="360" actId="478"/>
          <ac:spMkLst>
            <pc:docMk/>
            <pc:sldMk cId="553330989" sldId="740"/>
            <ac:spMk id="5" creationId="{27019B79-5E11-8C0E-4DEE-120E49BCDA7D}"/>
          </ac:spMkLst>
        </pc:spChg>
        <pc:spChg chg="add mod">
          <ac:chgData name="Huy Nguyen" userId="3018be07f244db28" providerId="LiveId" clId="{0CFF1D25-D1B3-4A51-BD8D-170FC2A55DA5}" dt="2025-09-21T09:40:35.970" v="468" actId="1076"/>
          <ac:spMkLst>
            <pc:docMk/>
            <pc:sldMk cId="553330989" sldId="740"/>
            <ac:spMk id="8" creationId="{44B769FE-8533-FB40-6598-E315E05EAA82}"/>
          </ac:spMkLst>
        </pc:spChg>
        <pc:spChg chg="del">
          <ac:chgData name="Huy Nguyen" userId="3018be07f244db28" providerId="LiveId" clId="{0CFF1D25-D1B3-4A51-BD8D-170FC2A55DA5}" dt="2025-09-21T09:20:55.604" v="357" actId="478"/>
          <ac:spMkLst>
            <pc:docMk/>
            <pc:sldMk cId="553330989" sldId="740"/>
            <ac:spMk id="44034" creationId="{FDA33533-59DD-6CAC-8F15-1CC7D1B7FCBF}"/>
          </ac:spMkLst>
        </pc:spChg>
        <pc:spChg chg="del">
          <ac:chgData name="Huy Nguyen" userId="3018be07f244db28" providerId="LiveId" clId="{0CFF1D25-D1B3-4A51-BD8D-170FC2A55DA5}" dt="2025-09-21T09:21:02.213" v="358" actId="478"/>
          <ac:spMkLst>
            <pc:docMk/>
            <pc:sldMk cId="553330989" sldId="740"/>
            <ac:spMk id="44035" creationId="{6933A453-A664-84D2-D8A4-4B442B511EB3}"/>
          </ac:spMkLst>
        </pc:spChg>
        <pc:spChg chg="del">
          <ac:chgData name="Huy Nguyen" userId="3018be07f244db28" providerId="LiveId" clId="{0CFF1D25-D1B3-4A51-BD8D-170FC2A55DA5}" dt="2025-09-21T09:21:03.679" v="359" actId="478"/>
          <ac:spMkLst>
            <pc:docMk/>
            <pc:sldMk cId="553330989" sldId="740"/>
            <ac:spMk id="44036" creationId="{7C69F1A2-4236-6DE7-4E6A-E2669C6385DE}"/>
          </ac:spMkLst>
        </pc:spChg>
        <pc:picChg chg="add del mod">
          <ac:chgData name="Huy Nguyen" userId="3018be07f244db28" providerId="LiveId" clId="{0CFF1D25-D1B3-4A51-BD8D-170FC2A55DA5}" dt="2025-09-21T09:24:12.468" v="365" actId="478"/>
          <ac:picMkLst>
            <pc:docMk/>
            <pc:sldMk cId="553330989" sldId="740"/>
            <ac:picMk id="7" creationId="{8B0D0DDF-9ED8-D215-93D8-728BE67BA37D}"/>
          </ac:picMkLst>
        </pc:picChg>
        <pc:picChg chg="add mod">
          <ac:chgData name="Huy Nguyen" userId="3018be07f244db28" providerId="LiveId" clId="{0CFF1D25-D1B3-4A51-BD8D-170FC2A55DA5}" dt="2025-09-21T09:39:59.350" v="462" actId="1076"/>
          <ac:picMkLst>
            <pc:docMk/>
            <pc:sldMk cId="553330989" sldId="740"/>
            <ac:picMk id="2050" creationId="{50CEB7A6-FE77-6C4D-C37C-37BEF88B6746}"/>
          </ac:picMkLst>
        </pc:picChg>
      </pc:sldChg>
      <pc:sldChg chg="addSp delSp modSp new mod modClrScheme chgLayout">
        <pc:chgData name="Huy Nguyen" userId="3018be07f244db28" providerId="LiveId" clId="{0CFF1D25-D1B3-4A51-BD8D-170FC2A55DA5}" dt="2025-09-21T09:35:50.263" v="441" actId="1076"/>
        <pc:sldMkLst>
          <pc:docMk/>
          <pc:sldMk cId="3542853924" sldId="741"/>
        </pc:sldMkLst>
        <pc:spChg chg="mod ord">
          <ac:chgData name="Huy Nguyen" userId="3018be07f244db28" providerId="LiveId" clId="{0CFF1D25-D1B3-4A51-BD8D-170FC2A55DA5}" dt="2025-09-21T09:34:05.872" v="416" actId="700"/>
          <ac:spMkLst>
            <pc:docMk/>
            <pc:sldMk cId="3542853924" sldId="741"/>
            <ac:spMk id="2" creationId="{41009BFD-2D5D-872F-BAD9-67A37AEF11CA}"/>
          </ac:spMkLst>
        </pc:spChg>
        <pc:spChg chg="mod ord">
          <ac:chgData name="Huy Nguyen" userId="3018be07f244db28" providerId="LiveId" clId="{0CFF1D25-D1B3-4A51-BD8D-170FC2A55DA5}" dt="2025-09-21T09:34:05.872" v="416" actId="700"/>
          <ac:spMkLst>
            <pc:docMk/>
            <pc:sldMk cId="3542853924" sldId="741"/>
            <ac:spMk id="3" creationId="{EFE07ACA-14F2-206F-A746-FF36DBE2873A}"/>
          </ac:spMkLst>
        </pc:spChg>
        <pc:spChg chg="del mod ord">
          <ac:chgData name="Huy Nguyen" userId="3018be07f244db28" providerId="LiveId" clId="{0CFF1D25-D1B3-4A51-BD8D-170FC2A55DA5}" dt="2025-09-21T09:34:05.872" v="416" actId="700"/>
          <ac:spMkLst>
            <pc:docMk/>
            <pc:sldMk cId="3542853924" sldId="741"/>
            <ac:spMk id="4" creationId="{509065E5-B0C6-5262-A82A-9FE622921B68}"/>
          </ac:spMkLst>
        </pc:spChg>
        <pc:spChg chg="del">
          <ac:chgData name="Huy Nguyen" userId="3018be07f244db28" providerId="LiveId" clId="{0CFF1D25-D1B3-4A51-BD8D-170FC2A55DA5}" dt="2025-09-21T09:34:05.872" v="416" actId="700"/>
          <ac:spMkLst>
            <pc:docMk/>
            <pc:sldMk cId="3542853924" sldId="741"/>
            <ac:spMk id="5" creationId="{1B2D9D4E-DD8F-C07F-42E6-FA34577D4169}"/>
          </ac:spMkLst>
        </pc:spChg>
        <pc:spChg chg="add mod ord">
          <ac:chgData name="Huy Nguyen" userId="3018be07f244db28" providerId="LiveId" clId="{0CFF1D25-D1B3-4A51-BD8D-170FC2A55DA5}" dt="2025-09-21T09:34:29.555" v="432" actId="20577"/>
          <ac:spMkLst>
            <pc:docMk/>
            <pc:sldMk cId="3542853924" sldId="741"/>
            <ac:spMk id="6" creationId="{7280C9F8-20AF-3AB5-2D26-E2B8C7F60CD5}"/>
          </ac:spMkLst>
        </pc:spChg>
        <pc:picChg chg="add mod">
          <ac:chgData name="Huy Nguyen" userId="3018be07f244db28" providerId="LiveId" clId="{0CFF1D25-D1B3-4A51-BD8D-170FC2A55DA5}" dt="2025-09-21T09:35:50.263" v="441" actId="1076"/>
          <ac:picMkLst>
            <pc:docMk/>
            <pc:sldMk cId="3542853924" sldId="741"/>
            <ac:picMk id="8" creationId="{EA48031D-B475-4994-F709-1AF796F6D4E2}"/>
          </ac:picMkLst>
        </pc:picChg>
      </pc:sldChg>
      <pc:sldChg chg="addSp delSp modSp new mod modClrScheme chgLayout">
        <pc:chgData name="Huy Nguyen" userId="3018be07f244db28" providerId="LiveId" clId="{0CFF1D25-D1B3-4A51-BD8D-170FC2A55DA5}" dt="2025-09-21T09:56:19.180" v="708" actId="207"/>
        <pc:sldMkLst>
          <pc:docMk/>
          <pc:sldMk cId="1114651473" sldId="742"/>
        </pc:sldMkLst>
        <pc:spChg chg="mod ord">
          <ac:chgData name="Huy Nguyen" userId="3018be07f244db28" providerId="LiveId" clId="{0CFF1D25-D1B3-4A51-BD8D-170FC2A55DA5}" dt="2025-09-21T09:41:29.890" v="473" actId="700"/>
          <ac:spMkLst>
            <pc:docMk/>
            <pc:sldMk cId="1114651473" sldId="742"/>
            <ac:spMk id="2" creationId="{D99E3E77-E8AC-F332-B784-30A53894FD32}"/>
          </ac:spMkLst>
        </pc:spChg>
        <pc:spChg chg="mod ord">
          <ac:chgData name="Huy Nguyen" userId="3018be07f244db28" providerId="LiveId" clId="{0CFF1D25-D1B3-4A51-BD8D-170FC2A55DA5}" dt="2025-09-21T09:41:29.890" v="473" actId="700"/>
          <ac:spMkLst>
            <pc:docMk/>
            <pc:sldMk cId="1114651473" sldId="742"/>
            <ac:spMk id="3" creationId="{E04EC2D4-1C05-F331-CF99-DCED33E928A6}"/>
          </ac:spMkLst>
        </pc:spChg>
        <pc:spChg chg="del mod ord">
          <ac:chgData name="Huy Nguyen" userId="3018be07f244db28" providerId="LiveId" clId="{0CFF1D25-D1B3-4A51-BD8D-170FC2A55DA5}" dt="2025-09-21T09:41:29.890" v="473" actId="700"/>
          <ac:spMkLst>
            <pc:docMk/>
            <pc:sldMk cId="1114651473" sldId="742"/>
            <ac:spMk id="4" creationId="{A602AD01-70A5-4BC7-BF8A-73086F31AB0F}"/>
          </ac:spMkLst>
        </pc:spChg>
        <pc:spChg chg="del">
          <ac:chgData name="Huy Nguyen" userId="3018be07f244db28" providerId="LiveId" clId="{0CFF1D25-D1B3-4A51-BD8D-170FC2A55DA5}" dt="2025-09-21T09:41:29.890" v="473" actId="700"/>
          <ac:spMkLst>
            <pc:docMk/>
            <pc:sldMk cId="1114651473" sldId="742"/>
            <ac:spMk id="5" creationId="{B49D48F3-0990-4ECA-0D0D-2E88C2B93B85}"/>
          </ac:spMkLst>
        </pc:spChg>
        <pc:spChg chg="add mod ord">
          <ac:chgData name="Huy Nguyen" userId="3018be07f244db28" providerId="LiveId" clId="{0CFF1D25-D1B3-4A51-BD8D-170FC2A55DA5}" dt="2025-09-21T09:41:36.996" v="488" actId="20577"/>
          <ac:spMkLst>
            <pc:docMk/>
            <pc:sldMk cId="1114651473" sldId="742"/>
            <ac:spMk id="6" creationId="{146432D2-1704-77FC-D7E9-330A8A71B983}"/>
          </ac:spMkLst>
        </pc:spChg>
        <pc:spChg chg="add mod">
          <ac:chgData name="Huy Nguyen" userId="3018be07f244db28" providerId="LiveId" clId="{0CFF1D25-D1B3-4A51-BD8D-170FC2A55DA5}" dt="2025-09-21T09:56:19.180" v="708" actId="207"/>
          <ac:spMkLst>
            <pc:docMk/>
            <pc:sldMk cId="1114651473" sldId="742"/>
            <ac:spMk id="8" creationId="{24830482-75E1-7432-DB6E-69353562D05C}"/>
          </ac:spMkLst>
        </pc:spChg>
        <pc:graphicFrameChg chg="add mod modGraphic">
          <ac:chgData name="Huy Nguyen" userId="3018be07f244db28" providerId="LiveId" clId="{0CFF1D25-D1B3-4A51-BD8D-170FC2A55DA5}" dt="2025-09-21T09:55:00.491" v="684" actId="1076"/>
          <ac:graphicFrameMkLst>
            <pc:docMk/>
            <pc:sldMk cId="1114651473" sldId="742"/>
            <ac:graphicFrameMk id="7" creationId="{B0C015ED-BA44-F294-81A1-21DBC84142C7}"/>
          </ac:graphicFrameMkLst>
        </pc:graphicFrameChg>
      </pc:sldChg>
      <pc:sldChg chg="modSp new del">
        <pc:chgData name="Huy Nguyen" userId="3018be07f244db28" providerId="LiveId" clId="{0CFF1D25-D1B3-4A51-BD8D-170FC2A55DA5}" dt="2025-09-21T09:54:55.623" v="683" actId="47"/>
        <pc:sldMkLst>
          <pc:docMk/>
          <pc:sldMk cId="3441850549" sldId="743"/>
        </pc:sldMkLst>
        <pc:spChg chg="mod">
          <ac:chgData name="Huy Nguyen" userId="3018be07f244db28" providerId="LiveId" clId="{0CFF1D25-D1B3-4A51-BD8D-170FC2A55DA5}" dt="2025-09-21T09:54:33.994" v="682"/>
          <ac:spMkLst>
            <pc:docMk/>
            <pc:sldMk cId="3441850549" sldId="743"/>
            <ac:spMk id="4" creationId="{E6B1BD18-F02D-1162-EFC9-316DE1F602CB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AB57746-A217-1840-9D27-1C9B611FF89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EBC0457-C9C0-9A46-856C-A75642660D23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10E765C1-43CC-5C46-8694-A6B828DEC430}" type="datetimeFigureOut">
              <a:rPr lang="en-US"/>
              <a:pPr>
                <a:defRPr/>
              </a:pPr>
              <a:t>09/25/25</a:t>
            </a:fld>
            <a:endParaRPr lang="en-US" dirty="0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F73DE939-5167-8149-9C39-EBF3DB40E6B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A8179A7E-0011-7C47-A00A-3553ADFC2A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D921AA-9F8D-2644-BA51-99C00524A92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F1767E-EE09-594B-90B8-F1B2D1E51CE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148E93DF-EC4A-7C45-AB6A-FC63BC432F2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4EE408-2E7E-5890-3F67-2AB26B7DB2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4115558-069B-9E37-B6D1-24F420CFA8B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01BFD56-372C-E05D-2CCA-0E06108F71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B744AB-E34E-5297-45B4-103FAC977B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48E93DF-EC4A-7C45-AB6A-FC63BC432F2F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33945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892DFA2-7EEB-8C00-E73B-389E1BA79C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79064" y="6289500"/>
            <a:ext cx="3761337" cy="365125"/>
          </a:xfrm>
        </p:spPr>
        <p:txBody>
          <a:bodyPr lIns="0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© 2025, Amazon Web Services, Inc. or its affiliates.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FA3564EC-CE50-1549-B5F0-E1519DE3E6C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36720" y="3076506"/>
            <a:ext cx="8782342" cy="840230"/>
          </a:xfrm>
        </p:spPr>
        <p:txBody>
          <a:bodyPr wrap="square" lIns="0" anchor="b" anchorCtr="0">
            <a:spAutoFit/>
          </a:bodyPr>
          <a:lstStyle>
            <a:lvl1pPr algn="l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10BA1EB2-0EC6-804A-B029-2483E6FB35D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36719" y="3940166"/>
            <a:ext cx="8782341" cy="523220"/>
          </a:xfrm>
        </p:spPr>
        <p:txBody>
          <a:bodyPr wrap="square" lIns="0">
            <a:spAutoFit/>
          </a:bodyPr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2800" b="0" i="0" cap="none" spc="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02FFDFED-A00F-67F2-B023-11EE70A8832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6720" y="586154"/>
            <a:ext cx="642343" cy="385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073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-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4C36402-0D38-2FE6-DABB-84869F8B0A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© 2025, Amazon Web Services, Inc. or its affiliates.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15F2C0-30F8-DAE1-A01A-A77FC537443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1741B9-36A8-7F42-B249-EE338A1BD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268471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F4A4BE7-29FE-EC65-CE2C-3F4AEC502D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© 2025, Amazon Web Services, Inc. or its affiliates.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A80BA3-E490-7BB8-44E4-2563732CEF4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34485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tegory_AWS-Squid-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descr="Squid slide border color.">
            <a:extLst>
              <a:ext uri="{FF2B5EF4-FFF2-40B4-BE49-F238E27FC236}">
                <a16:creationId xmlns:a16="http://schemas.microsoft.com/office/drawing/2014/main" id="{061DB949-1463-2A4C-B301-63F1602C50E3}"/>
              </a:ext>
            </a:extLst>
          </p:cNvPr>
          <p:cNvSpPr/>
          <p:nvPr userDrawn="1"/>
        </p:nvSpPr>
        <p:spPr>
          <a:xfrm>
            <a:off x="0" y="1"/>
            <a:ext cx="12191999" cy="6857999"/>
          </a:xfrm>
          <a:prstGeom prst="rect">
            <a:avLst/>
          </a:prstGeom>
          <a:noFill/>
          <a:ln w="1778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C6BC82-2752-FE77-7E7B-D40EB348F5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© 2025, Amazon Web Services, Inc. or its affiliates.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AA0474-8FF5-26D4-FF3B-B8AA251B06F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62913E6-E833-A35B-D52D-6FC43B3AAB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1226" y="2069559"/>
            <a:ext cx="8195549" cy="2251180"/>
          </a:xfrm>
        </p:spPr>
        <p:txBody>
          <a:bodyPr anchor="b"/>
          <a:lstStyle>
            <a:lvl1pPr algn="l">
              <a:defRPr sz="54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19940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_AWS-Squid-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C553C159-15C5-4143-902A-A2D9C8AD8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1009650"/>
            <a:ext cx="12192000" cy="4913313"/>
            <a:chOff x="0" y="1009650"/>
            <a:chExt cx="12192000" cy="491331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48DBF48-0EFD-7E4F-AAF0-AB1C4877B680}"/>
                </a:ext>
              </a:extLst>
            </p:cNvPr>
            <p:cNvSpPr/>
            <p:nvPr userDrawn="1"/>
          </p:nvSpPr>
          <p:spPr>
            <a:xfrm>
              <a:off x="0" y="1009650"/>
              <a:ext cx="12192000" cy="1557338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E1388B4C-0BAF-3342-B4C4-F8F3835171BA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41300" y="1465263"/>
              <a:ext cx="1905000" cy="644525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1" i="0" kern="1200">
                  <a:solidFill>
                    <a:srgbClr val="161E2D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defRPr>
              </a:lvl1pPr>
            </a:lstStyle>
            <a:p>
              <a:pPr fontAlgn="auto">
                <a:spcAft>
                  <a:spcPts val="0"/>
                </a:spcAft>
                <a:defRPr/>
              </a:pPr>
              <a:r>
                <a:rPr lang="en-US" sz="1600" dirty="0">
                  <a:solidFill>
                    <a:schemeClr val="bg1"/>
                  </a:solidFill>
                </a:rPr>
                <a:t>General Services</a:t>
              </a:r>
            </a:p>
          </p:txBody>
        </p: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1589A14A-BBCF-BC41-8E4A-D55A4B8E1B3D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41300" y="2844800"/>
              <a:ext cx="1905000" cy="642938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1" i="0" kern="1200">
                  <a:solidFill>
                    <a:srgbClr val="161E2D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defRPr>
              </a:lvl1pPr>
            </a:lstStyle>
            <a:p>
              <a:pPr fontAlgn="auto">
                <a:spcAft>
                  <a:spcPts val="0"/>
                </a:spcAft>
                <a:defRPr/>
              </a:pPr>
              <a:r>
                <a:rPr lang="en-US" sz="1600" dirty="0">
                  <a:solidFill>
                    <a:schemeClr val="bg1"/>
                  </a:solidFill>
                </a:rPr>
                <a:t>Resource Icons</a:t>
              </a: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613BDA1A-1CBB-8E43-A453-55D625CBA08B}"/>
                </a:ext>
              </a:extLst>
            </p:cNvPr>
            <p:cNvCxnSpPr/>
            <p:nvPr userDrawn="1"/>
          </p:nvCxnSpPr>
          <p:spPr>
            <a:xfrm>
              <a:off x="2225675" y="1009650"/>
              <a:ext cx="0" cy="4913313"/>
            </a:xfrm>
            <a:prstGeom prst="line">
              <a:avLst/>
            </a:prstGeom>
            <a:ln w="12700">
              <a:solidFill>
                <a:srgbClr val="D5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Rectangle 7" descr="Squid slide border color.">
            <a:extLst>
              <a:ext uri="{FF2B5EF4-FFF2-40B4-BE49-F238E27FC236}">
                <a16:creationId xmlns:a16="http://schemas.microsoft.com/office/drawing/2014/main" id="{9DE7E60F-0E8F-E845-A30E-6D51DFDCF24C}"/>
              </a:ext>
            </a:extLst>
          </p:cNvPr>
          <p:cNvSpPr/>
          <p:nvPr userDrawn="1"/>
        </p:nvSpPr>
        <p:spPr>
          <a:xfrm>
            <a:off x="0" y="1"/>
            <a:ext cx="12191999" cy="6857999"/>
          </a:xfrm>
          <a:prstGeom prst="rect">
            <a:avLst/>
          </a:prstGeom>
          <a:noFill/>
          <a:ln w="1778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6C5E90-B6A0-C44C-5B33-1A7116573C3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© 2025, Amazon Web Services, Inc. or its affiliates.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E1ECED-EA93-EF92-CE3E-5CCF2183532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1741B9-36A8-7F42-B249-EE338A1BD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940" y="365126"/>
            <a:ext cx="11614339" cy="644278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39016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-only_AWS-Squid-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descr="Squid slide border color.">
            <a:extLst>
              <a:ext uri="{FF2B5EF4-FFF2-40B4-BE49-F238E27FC236}">
                <a16:creationId xmlns:a16="http://schemas.microsoft.com/office/drawing/2014/main" id="{8E5D3566-EC15-634D-A5DB-D8659E8B1D53}"/>
              </a:ext>
            </a:extLst>
          </p:cNvPr>
          <p:cNvSpPr/>
          <p:nvPr userDrawn="1"/>
        </p:nvSpPr>
        <p:spPr>
          <a:xfrm>
            <a:off x="0" y="1"/>
            <a:ext cx="12191999" cy="6857999"/>
          </a:xfrm>
          <a:prstGeom prst="rect">
            <a:avLst/>
          </a:prstGeom>
          <a:noFill/>
          <a:ln w="1778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867BF2-F07F-5F3F-475C-95CD1798E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© 2025, Amazon Web Services, Inc. or its affiliates.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AA02FF-B2B6-C57F-26B1-0DD331F6C15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1741B9-36A8-7F42-B249-EE338A1BD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132934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tegory_AWS-Galaxy-50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descr="Galaxy slide border color.">
            <a:extLst>
              <a:ext uri="{FF2B5EF4-FFF2-40B4-BE49-F238E27FC236}">
                <a16:creationId xmlns:a16="http://schemas.microsoft.com/office/drawing/2014/main" id="{0AEB10B3-8C08-7244-A574-BA85CB778D8C}"/>
              </a:ext>
            </a:extLst>
          </p:cNvPr>
          <p:cNvSpPr/>
          <p:nvPr userDrawn="1"/>
        </p:nvSpPr>
        <p:spPr>
          <a:xfrm>
            <a:off x="0" y="0"/>
            <a:ext cx="12191999" cy="6857999"/>
          </a:xfrm>
          <a:prstGeom prst="rect">
            <a:avLst/>
          </a:prstGeom>
          <a:noFill/>
          <a:ln w="177800">
            <a:solidFill>
              <a:srgbClr val="8C4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25EDD2-E77A-C2D7-DFD4-A448A9D8DA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© 2025, Amazon Web Services, Inc. or its affiliates.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8BE0B2-F3AA-6FBC-AD07-99EDAC6C0D9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4C323C8-2085-5822-7923-7CF461743E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1226" y="2069559"/>
            <a:ext cx="8195549" cy="2251180"/>
          </a:xfrm>
        </p:spPr>
        <p:txBody>
          <a:bodyPr anchor="b"/>
          <a:lstStyle>
            <a:lvl1pPr algn="l">
              <a:defRPr sz="54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657075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_AWS-Galaxy-50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603AEA1F-5705-468C-87C7-8FB4BCBEA1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1009650"/>
            <a:ext cx="12191997" cy="4913313"/>
            <a:chOff x="0" y="1009650"/>
            <a:chExt cx="12191997" cy="4913313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31F4C99-54C2-9541-8F43-762C964F1301}"/>
                </a:ext>
              </a:extLst>
            </p:cNvPr>
            <p:cNvSpPr/>
            <p:nvPr userDrawn="1"/>
          </p:nvSpPr>
          <p:spPr>
            <a:xfrm>
              <a:off x="0" y="1009650"/>
              <a:ext cx="12191997" cy="1557338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4A10370E-4F42-8241-BF9F-E9A72893EDA6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41300" y="1465263"/>
              <a:ext cx="1905000" cy="644525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1" i="0" kern="1200">
                  <a:solidFill>
                    <a:srgbClr val="161E2D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defRPr>
              </a:lvl1pPr>
            </a:lstStyle>
            <a:p>
              <a:pPr fontAlgn="auto">
                <a:spcAft>
                  <a:spcPts val="0"/>
                </a:spcAft>
                <a:defRPr/>
              </a:pPr>
              <a:r>
                <a:rPr lang="en-US" sz="1600" dirty="0">
                  <a:solidFill>
                    <a:schemeClr val="bg1"/>
                  </a:solidFill>
                </a:rPr>
                <a:t>Service Icons</a:t>
              </a:r>
            </a:p>
          </p:txBody>
        </p:sp>
        <p:sp>
          <p:nvSpPr>
            <p:cNvPr id="7" name="Title 1">
              <a:extLst>
                <a:ext uri="{FF2B5EF4-FFF2-40B4-BE49-F238E27FC236}">
                  <a16:creationId xmlns:a16="http://schemas.microsoft.com/office/drawing/2014/main" id="{E12F472C-8CA3-7949-8253-63E2F46D3462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41300" y="2844800"/>
              <a:ext cx="1905000" cy="642938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1" i="0" kern="1200">
                  <a:solidFill>
                    <a:srgbClr val="161E2D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defRPr>
              </a:lvl1pPr>
            </a:lstStyle>
            <a:p>
              <a:pPr fontAlgn="auto">
                <a:spcAft>
                  <a:spcPts val="0"/>
                </a:spcAft>
                <a:defRPr/>
              </a:pPr>
              <a:r>
                <a:rPr lang="en-US" sz="1600" dirty="0">
                  <a:solidFill>
                    <a:schemeClr val="bg1"/>
                  </a:solidFill>
                </a:rPr>
                <a:t>Resource Icons</a:t>
              </a: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672AB3EF-8D29-0347-A0F4-5A920F8D6324}"/>
                </a:ext>
              </a:extLst>
            </p:cNvPr>
            <p:cNvCxnSpPr/>
            <p:nvPr userDrawn="1"/>
          </p:nvCxnSpPr>
          <p:spPr>
            <a:xfrm>
              <a:off x="2225675" y="1009650"/>
              <a:ext cx="0" cy="4913313"/>
            </a:xfrm>
            <a:prstGeom prst="line">
              <a:avLst/>
            </a:prstGeom>
            <a:ln w="12700">
              <a:solidFill>
                <a:srgbClr val="D5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Rectangle 9" descr="Galaxy slide border color.">
            <a:extLst>
              <a:ext uri="{FF2B5EF4-FFF2-40B4-BE49-F238E27FC236}">
                <a16:creationId xmlns:a16="http://schemas.microsoft.com/office/drawing/2014/main" id="{468A9567-E554-3010-2A38-DF450DDFF986}"/>
              </a:ext>
            </a:extLst>
          </p:cNvPr>
          <p:cNvSpPr/>
          <p:nvPr userDrawn="1"/>
        </p:nvSpPr>
        <p:spPr>
          <a:xfrm>
            <a:off x="0" y="0"/>
            <a:ext cx="12191999" cy="6857999"/>
          </a:xfrm>
          <a:prstGeom prst="rect">
            <a:avLst/>
          </a:prstGeom>
          <a:noFill/>
          <a:ln w="177800">
            <a:solidFill>
              <a:srgbClr val="8C4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5FA43EF-49E4-74BC-21F0-D41D27599C5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© 2025, Amazon Web Services, Inc. or its affiliates.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C1FD56-C45F-424C-E9DB-ED23FAE2B38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1741B9-36A8-7F42-B249-EE338A1BD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940" y="365126"/>
            <a:ext cx="11614339" cy="644278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04685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-only_AWS-Galaxy-50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 descr="Galaxy slide border color.">
            <a:extLst>
              <a:ext uri="{FF2B5EF4-FFF2-40B4-BE49-F238E27FC236}">
                <a16:creationId xmlns:a16="http://schemas.microsoft.com/office/drawing/2014/main" id="{AFF7784A-AC38-A14C-8390-9F3D6CB22C2B}"/>
              </a:ext>
            </a:extLst>
          </p:cNvPr>
          <p:cNvSpPr/>
          <p:nvPr userDrawn="1"/>
        </p:nvSpPr>
        <p:spPr>
          <a:xfrm>
            <a:off x="0" y="0"/>
            <a:ext cx="12191999" cy="6857999"/>
          </a:xfrm>
          <a:prstGeom prst="rect">
            <a:avLst/>
          </a:prstGeom>
          <a:noFill/>
          <a:ln w="177800">
            <a:solidFill>
              <a:srgbClr val="8C4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27EB7E-691A-4FE3-71DE-02772BF2868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© 2025, Amazon Web Services, Inc. or its affiliates.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45F89A6-18DC-5D54-AD1E-DB04574740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1741B9-36A8-7F42-B249-EE338A1BD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940" y="365126"/>
            <a:ext cx="11614339" cy="644278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562343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tegory_AWS-Cosmos-50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descr="Cosmos slide border color.">
            <a:extLst>
              <a:ext uri="{FF2B5EF4-FFF2-40B4-BE49-F238E27FC236}">
                <a16:creationId xmlns:a16="http://schemas.microsoft.com/office/drawing/2014/main" id="{92051C7E-3900-3D47-BA06-C45A775AC5C5}"/>
              </a:ext>
            </a:extLst>
          </p:cNvPr>
          <p:cNvSpPr/>
          <p:nvPr userDrawn="1"/>
        </p:nvSpPr>
        <p:spPr>
          <a:xfrm>
            <a:off x="0" y="0"/>
            <a:ext cx="12191999" cy="6857999"/>
          </a:xfrm>
          <a:prstGeom prst="rect">
            <a:avLst/>
          </a:prstGeom>
          <a:noFill/>
          <a:ln w="177800">
            <a:solidFill>
              <a:srgbClr val="E715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9BC9C4-5B16-0446-1707-A098531C83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© 2025, Amazon Web Services, Inc. or its affiliates.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95DDB9-D31A-2698-9E06-EDBA420408B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AFB4B64-1C05-8022-8062-CE396DA9A9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1226" y="2069559"/>
            <a:ext cx="8195549" cy="2251180"/>
          </a:xfrm>
        </p:spPr>
        <p:txBody>
          <a:bodyPr anchor="b"/>
          <a:lstStyle>
            <a:lvl1pPr algn="l">
              <a:defRPr sz="54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780276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_AWS-Cosmos-50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E521E229-13FE-4FC3-B7C6-AA992DC78F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1009650"/>
            <a:ext cx="12191996" cy="4913313"/>
            <a:chOff x="0" y="1009650"/>
            <a:chExt cx="12191996" cy="491331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D487056-54C9-3C44-8A0E-E8A0308AD2EC}"/>
                </a:ext>
              </a:extLst>
            </p:cNvPr>
            <p:cNvSpPr/>
            <p:nvPr userDrawn="1"/>
          </p:nvSpPr>
          <p:spPr>
            <a:xfrm>
              <a:off x="0" y="1009650"/>
              <a:ext cx="12191996" cy="1557338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769FAB93-C1F2-A245-90B4-C96C9D1826D2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41300" y="1465263"/>
              <a:ext cx="1905000" cy="644525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1" i="0" kern="1200">
                  <a:solidFill>
                    <a:srgbClr val="161E2D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defRPr>
              </a:lvl1pPr>
            </a:lstStyle>
            <a:p>
              <a:pPr fontAlgn="auto">
                <a:spcAft>
                  <a:spcPts val="0"/>
                </a:spcAft>
                <a:defRPr/>
              </a:pPr>
              <a:r>
                <a:rPr lang="en-US" sz="1600" dirty="0">
                  <a:solidFill>
                    <a:schemeClr val="bg1"/>
                  </a:solidFill>
                </a:rPr>
                <a:t>Service Icons</a:t>
              </a:r>
            </a:p>
          </p:txBody>
        </p: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4F0D628E-4994-3E4C-AFDD-4A6F01ABA79D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41300" y="2844800"/>
              <a:ext cx="1905000" cy="642938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1" i="0" kern="1200">
                  <a:solidFill>
                    <a:srgbClr val="161E2D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defRPr>
              </a:lvl1pPr>
            </a:lstStyle>
            <a:p>
              <a:pPr fontAlgn="auto">
                <a:spcAft>
                  <a:spcPts val="0"/>
                </a:spcAft>
                <a:defRPr/>
              </a:pPr>
              <a:r>
                <a:rPr lang="en-US" sz="1600" dirty="0">
                  <a:solidFill>
                    <a:schemeClr val="bg1"/>
                  </a:solidFill>
                </a:rPr>
                <a:t>Resource Icons</a:t>
              </a: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E483B396-C225-9E4D-8732-D5FC98F01E48}"/>
                </a:ext>
              </a:extLst>
            </p:cNvPr>
            <p:cNvCxnSpPr/>
            <p:nvPr userDrawn="1"/>
          </p:nvCxnSpPr>
          <p:spPr>
            <a:xfrm>
              <a:off x="2225675" y="1009650"/>
              <a:ext cx="0" cy="4913313"/>
            </a:xfrm>
            <a:prstGeom prst="line">
              <a:avLst/>
            </a:prstGeom>
            <a:ln w="12700">
              <a:solidFill>
                <a:srgbClr val="D5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Rectangle 7" descr="Cosmos slide border color.">
            <a:extLst>
              <a:ext uri="{FF2B5EF4-FFF2-40B4-BE49-F238E27FC236}">
                <a16:creationId xmlns:a16="http://schemas.microsoft.com/office/drawing/2014/main" id="{95DB3A17-29D7-3A45-ACDB-C1245E165449}"/>
              </a:ext>
            </a:extLst>
          </p:cNvPr>
          <p:cNvSpPr/>
          <p:nvPr userDrawn="1"/>
        </p:nvSpPr>
        <p:spPr>
          <a:xfrm>
            <a:off x="0" y="0"/>
            <a:ext cx="12191999" cy="6857999"/>
          </a:xfrm>
          <a:prstGeom prst="rect">
            <a:avLst/>
          </a:prstGeom>
          <a:noFill/>
          <a:ln w="177800">
            <a:solidFill>
              <a:srgbClr val="E715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41C9672-9F35-D403-7E93-A3EAF1A26E6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© 2025, Amazon Web Services, Inc. or its affiliates.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D0CF192-8158-0693-458E-D0BD5278EFE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1741B9-36A8-7F42-B249-EE338A1BD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940" y="365126"/>
            <a:ext cx="11614339" cy="644278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82707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078B4B-8B58-E813-961C-064BC40AF84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© 2025, Amazon Web Services, Inc. or its affiliates.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94963816-3C9D-6054-6D89-CCC3057C15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12080" y="62895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1D318C5-3473-9969-88C2-50B00642389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36720" y="3050435"/>
            <a:ext cx="8865469" cy="840230"/>
          </a:xfrm>
        </p:spPr>
        <p:txBody>
          <a:bodyPr wrap="square" lIns="0" anchor="b" anchorCtr="0">
            <a:spAutoFit/>
          </a:bodyPr>
          <a:lstStyle>
            <a:lvl1pPr algn="l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236C7969-22B7-9E94-E270-5F3C7A19AAE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36720" y="3914095"/>
            <a:ext cx="8865468" cy="523220"/>
          </a:xfrm>
        </p:spPr>
        <p:txBody>
          <a:bodyPr wrap="square" lIns="0">
            <a:spAutoFit/>
          </a:bodyPr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2800" b="0" i="0" cap="none" spc="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</p:spTree>
    <p:extLst>
      <p:ext uri="{BB962C8B-B14F-4D97-AF65-F5344CB8AC3E}">
        <p14:creationId xmlns:p14="http://schemas.microsoft.com/office/powerpoint/2010/main" val="2181229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tegory_AWS-Endor-50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descr="Endor slide border color.">
            <a:extLst>
              <a:ext uri="{FF2B5EF4-FFF2-40B4-BE49-F238E27FC236}">
                <a16:creationId xmlns:a16="http://schemas.microsoft.com/office/drawing/2014/main" id="{5573C5A5-FEA2-6F41-A1B4-E8FDB998D476}"/>
              </a:ext>
            </a:extLst>
          </p:cNvPr>
          <p:cNvSpPr/>
          <p:nvPr userDrawn="1"/>
        </p:nvSpPr>
        <p:spPr>
          <a:xfrm>
            <a:off x="0" y="0"/>
            <a:ext cx="12191999" cy="6857999"/>
          </a:xfrm>
          <a:prstGeom prst="rect">
            <a:avLst/>
          </a:prstGeom>
          <a:noFill/>
          <a:ln w="177800">
            <a:solidFill>
              <a:srgbClr val="7AA1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076095-762D-BE68-015D-91DF4C459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© 2025, Amazon Web Services, Inc. or its affiliates.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E23E1-65D3-108F-B7F0-D0FA7F50C02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64B0985-E6AB-7E04-B155-7041E50767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1226" y="2069559"/>
            <a:ext cx="8195549" cy="2251180"/>
          </a:xfrm>
        </p:spPr>
        <p:txBody>
          <a:bodyPr anchor="b"/>
          <a:lstStyle>
            <a:lvl1pPr algn="l">
              <a:defRPr sz="54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058155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_AWS-Endor-50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F05BA133-69B9-4FF2-BD08-1396789390FF}"/>
              </a:ext>
            </a:extLst>
          </p:cNvPr>
          <p:cNvGrpSpPr/>
          <p:nvPr userDrawn="1"/>
        </p:nvGrpSpPr>
        <p:grpSpPr>
          <a:xfrm>
            <a:off x="0" y="1009650"/>
            <a:ext cx="12192000" cy="4913313"/>
            <a:chOff x="0" y="1009650"/>
            <a:chExt cx="12192000" cy="491331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6512C27-F57D-C04D-8C2E-2FBCFAEFE9E8}"/>
                </a:ext>
              </a:extLst>
            </p:cNvPr>
            <p:cNvSpPr/>
            <p:nvPr userDrawn="1"/>
          </p:nvSpPr>
          <p:spPr>
            <a:xfrm>
              <a:off x="0" y="1009650"/>
              <a:ext cx="12192000" cy="1557338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FAE0B215-B435-A046-AB52-3AC5CD6CB093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41300" y="1465263"/>
              <a:ext cx="1905000" cy="644525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1" i="0" kern="1200">
                  <a:solidFill>
                    <a:srgbClr val="161E2D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defRPr>
              </a:lvl1pPr>
            </a:lstStyle>
            <a:p>
              <a:pPr fontAlgn="auto">
                <a:spcAft>
                  <a:spcPts val="0"/>
                </a:spcAft>
                <a:defRPr/>
              </a:pPr>
              <a:r>
                <a:rPr lang="en-US" sz="1600" dirty="0">
                  <a:solidFill>
                    <a:schemeClr val="bg1"/>
                  </a:solidFill>
                </a:rPr>
                <a:t>Service Icons</a:t>
              </a:r>
            </a:p>
          </p:txBody>
        </p: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BB3FCFCA-86E9-6843-BBC5-696B46773C5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41300" y="2844800"/>
              <a:ext cx="1905000" cy="642938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1" i="0" kern="1200">
                  <a:solidFill>
                    <a:srgbClr val="161E2D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defRPr>
              </a:lvl1pPr>
            </a:lstStyle>
            <a:p>
              <a:pPr fontAlgn="auto">
                <a:spcAft>
                  <a:spcPts val="0"/>
                </a:spcAft>
                <a:defRPr/>
              </a:pPr>
              <a:r>
                <a:rPr lang="en-US" sz="1600" dirty="0">
                  <a:solidFill>
                    <a:schemeClr val="bg1"/>
                  </a:solidFill>
                </a:rPr>
                <a:t>Resource Icons</a:t>
              </a: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E90F07F7-0ACA-744C-8676-DDDFF0EDD79A}"/>
                </a:ext>
              </a:extLst>
            </p:cNvPr>
            <p:cNvCxnSpPr/>
            <p:nvPr userDrawn="1"/>
          </p:nvCxnSpPr>
          <p:spPr>
            <a:xfrm>
              <a:off x="2225675" y="1009650"/>
              <a:ext cx="0" cy="4913313"/>
            </a:xfrm>
            <a:prstGeom prst="line">
              <a:avLst/>
            </a:prstGeom>
            <a:ln w="12700">
              <a:solidFill>
                <a:srgbClr val="D5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Rectangle 7" descr="Endor slide border color.">
            <a:extLst>
              <a:ext uri="{FF2B5EF4-FFF2-40B4-BE49-F238E27FC236}">
                <a16:creationId xmlns:a16="http://schemas.microsoft.com/office/drawing/2014/main" id="{9AB1F7AC-1D02-F24E-80FB-3513723974A8}"/>
              </a:ext>
            </a:extLst>
          </p:cNvPr>
          <p:cNvSpPr/>
          <p:nvPr userDrawn="1"/>
        </p:nvSpPr>
        <p:spPr>
          <a:xfrm>
            <a:off x="0" y="0"/>
            <a:ext cx="12191999" cy="6857999"/>
          </a:xfrm>
          <a:prstGeom prst="rect">
            <a:avLst/>
          </a:prstGeom>
          <a:noFill/>
          <a:ln w="177800">
            <a:solidFill>
              <a:srgbClr val="7AA1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242A501-CFBB-7A93-52F3-AB8E94687A2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© 2025, Amazon Web Services, Inc. or its affiliates.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ED2BE29-5008-2D62-A19B-811CC5BEDF3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1741B9-36A8-7F42-B249-EE338A1BD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940" y="365126"/>
            <a:ext cx="11614339" cy="644278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462926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orage-Classes_AWS-Endor-50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E2626ACD-3A5A-4C7B-BC05-7095F7FB342E}"/>
              </a:ext>
            </a:extLst>
          </p:cNvPr>
          <p:cNvGrpSpPr/>
          <p:nvPr userDrawn="1"/>
        </p:nvGrpSpPr>
        <p:grpSpPr>
          <a:xfrm>
            <a:off x="0" y="1009650"/>
            <a:ext cx="12191998" cy="4913313"/>
            <a:chOff x="0" y="1009650"/>
            <a:chExt cx="12191998" cy="491331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C46AA92-8B71-8343-AF02-BAEECFD8F9E8}"/>
                </a:ext>
              </a:extLst>
            </p:cNvPr>
            <p:cNvSpPr/>
            <p:nvPr userDrawn="1"/>
          </p:nvSpPr>
          <p:spPr>
            <a:xfrm>
              <a:off x="0" y="1009650"/>
              <a:ext cx="12191998" cy="1557338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C66A8FD4-AEDF-F246-ACD7-A4642BCCBDE8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41300" y="1465263"/>
              <a:ext cx="1905000" cy="644525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1" i="0" kern="1200">
                  <a:solidFill>
                    <a:srgbClr val="161E2D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defRPr>
              </a:lvl1pPr>
            </a:lstStyle>
            <a:p>
              <a:pPr fontAlgn="auto">
                <a:spcAft>
                  <a:spcPts val="0"/>
                </a:spcAft>
                <a:defRPr/>
              </a:pPr>
              <a:r>
                <a:rPr lang="en-US" sz="1600" dirty="0">
                  <a:solidFill>
                    <a:schemeClr val="bg1"/>
                  </a:solidFill>
                </a:rPr>
                <a:t>Service Icons</a:t>
              </a:r>
            </a:p>
          </p:txBody>
        </p: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A6DB7508-B76E-E744-9C55-92828693663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41300" y="2844800"/>
              <a:ext cx="1905000" cy="642938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1" i="0" kern="1200">
                  <a:solidFill>
                    <a:srgbClr val="161E2D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defRPr>
              </a:lvl1pPr>
            </a:lstStyle>
            <a:p>
              <a:pPr fontAlgn="auto">
                <a:spcAft>
                  <a:spcPts val="0"/>
                </a:spcAft>
                <a:defRPr/>
              </a:pPr>
              <a:r>
                <a:rPr lang="en-US" sz="1600" dirty="0">
                  <a:solidFill>
                    <a:schemeClr val="bg1"/>
                  </a:solidFill>
                </a:rPr>
                <a:t>Storage Classes</a:t>
              </a: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EB7DB5F5-A7AF-224D-AD0A-3017FEAC6807}"/>
                </a:ext>
              </a:extLst>
            </p:cNvPr>
            <p:cNvCxnSpPr/>
            <p:nvPr userDrawn="1"/>
          </p:nvCxnSpPr>
          <p:spPr>
            <a:xfrm>
              <a:off x="2225675" y="1009650"/>
              <a:ext cx="0" cy="4913313"/>
            </a:xfrm>
            <a:prstGeom prst="line">
              <a:avLst/>
            </a:prstGeom>
            <a:ln w="12700">
              <a:solidFill>
                <a:srgbClr val="D5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Rectangle 7" descr="Endor slide border color.">
            <a:extLst>
              <a:ext uri="{FF2B5EF4-FFF2-40B4-BE49-F238E27FC236}">
                <a16:creationId xmlns:a16="http://schemas.microsoft.com/office/drawing/2014/main" id="{D41A0A26-7D8D-E34A-A375-337900A81340}"/>
              </a:ext>
            </a:extLst>
          </p:cNvPr>
          <p:cNvSpPr/>
          <p:nvPr userDrawn="1"/>
        </p:nvSpPr>
        <p:spPr>
          <a:xfrm>
            <a:off x="0" y="0"/>
            <a:ext cx="12191999" cy="6857999"/>
          </a:xfrm>
          <a:prstGeom prst="rect">
            <a:avLst/>
          </a:prstGeom>
          <a:noFill/>
          <a:ln w="177800">
            <a:solidFill>
              <a:srgbClr val="7AA1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C7A0009A-07A1-B192-98C1-30731D62BA5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© 2025, Amazon Web Services, Inc. or its affiliates.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77A8E09-3949-0C42-F238-4E96EA21F59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1741B9-36A8-7F42-B249-EE338A1BD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940" y="365126"/>
            <a:ext cx="11614339" cy="644278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06341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orage-Classes_AWS-Endor-50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E2626ACD-3A5A-4C7B-BC05-7095F7FB342E}"/>
              </a:ext>
            </a:extLst>
          </p:cNvPr>
          <p:cNvGrpSpPr/>
          <p:nvPr userDrawn="1"/>
        </p:nvGrpSpPr>
        <p:grpSpPr>
          <a:xfrm>
            <a:off x="0" y="1009650"/>
            <a:ext cx="12191998" cy="4913313"/>
            <a:chOff x="0" y="1009650"/>
            <a:chExt cx="12191998" cy="491331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C46AA92-8B71-8343-AF02-BAEECFD8F9E8}"/>
                </a:ext>
              </a:extLst>
            </p:cNvPr>
            <p:cNvSpPr/>
            <p:nvPr userDrawn="1"/>
          </p:nvSpPr>
          <p:spPr>
            <a:xfrm>
              <a:off x="0" y="1009650"/>
              <a:ext cx="12191998" cy="1557338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C66A8FD4-AEDF-F246-ACD7-A4642BCCBDE8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41300" y="1465263"/>
              <a:ext cx="1905000" cy="644525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1" i="0" kern="1200">
                  <a:solidFill>
                    <a:srgbClr val="161E2D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defRPr>
              </a:lvl1pPr>
            </a:lstStyle>
            <a:p>
              <a:pPr fontAlgn="auto">
                <a:spcAft>
                  <a:spcPts val="0"/>
                </a:spcAft>
                <a:defRPr/>
              </a:pPr>
              <a:r>
                <a:rPr lang="en-US" sz="1600" dirty="0">
                  <a:solidFill>
                    <a:schemeClr val="bg1"/>
                  </a:solidFill>
                </a:rPr>
                <a:t>Service Icons</a:t>
              </a:r>
            </a:p>
          </p:txBody>
        </p: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A6DB7508-B76E-E744-9C55-92828693663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41300" y="2844800"/>
              <a:ext cx="1905000" cy="642938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1" i="0" kern="1200">
                  <a:solidFill>
                    <a:srgbClr val="161E2D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defRPr>
              </a:lvl1pPr>
            </a:lstStyle>
            <a:p>
              <a:pPr fontAlgn="auto">
                <a:spcAft>
                  <a:spcPts val="0"/>
                </a:spcAft>
                <a:defRPr/>
              </a:pPr>
              <a:r>
                <a:rPr lang="en-US" sz="1600" dirty="0">
                  <a:solidFill>
                    <a:schemeClr val="bg1"/>
                  </a:solidFill>
                </a:rPr>
                <a:t>Storage Classes</a:t>
              </a: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EB7DB5F5-A7AF-224D-AD0A-3017FEAC6807}"/>
                </a:ext>
              </a:extLst>
            </p:cNvPr>
            <p:cNvCxnSpPr/>
            <p:nvPr userDrawn="1"/>
          </p:nvCxnSpPr>
          <p:spPr>
            <a:xfrm>
              <a:off x="2225675" y="1009650"/>
              <a:ext cx="0" cy="4913313"/>
            </a:xfrm>
            <a:prstGeom prst="line">
              <a:avLst/>
            </a:prstGeom>
            <a:ln w="12700">
              <a:solidFill>
                <a:srgbClr val="D5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itle 1">
              <a:extLst>
                <a:ext uri="{FF2B5EF4-FFF2-40B4-BE49-F238E27FC236}">
                  <a16:creationId xmlns:a16="http://schemas.microsoft.com/office/drawing/2014/main" id="{0EE8DD8F-3E33-DE49-A6C4-85510AAE5192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41300" y="4419600"/>
              <a:ext cx="1905000" cy="642938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1" i="0" kern="1200">
                  <a:solidFill>
                    <a:srgbClr val="161E2D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defRPr>
              </a:lvl1pPr>
            </a:lstStyle>
            <a:p>
              <a:pPr fontAlgn="auto">
                <a:spcAft>
                  <a:spcPts val="0"/>
                </a:spcAft>
                <a:defRPr/>
              </a:pPr>
              <a:r>
                <a:rPr lang="en-US" sz="1600" dirty="0">
                  <a:solidFill>
                    <a:schemeClr val="bg1"/>
                  </a:solidFill>
                </a:rPr>
                <a:t>Resource Icons</a:t>
              </a:r>
            </a:p>
          </p:txBody>
        </p:sp>
      </p:grpSp>
      <p:sp>
        <p:nvSpPr>
          <p:cNvPr id="8" name="Rectangle 7" descr="Endor slide border color.">
            <a:extLst>
              <a:ext uri="{FF2B5EF4-FFF2-40B4-BE49-F238E27FC236}">
                <a16:creationId xmlns:a16="http://schemas.microsoft.com/office/drawing/2014/main" id="{D41A0A26-7D8D-E34A-A375-337900A81340}"/>
              </a:ext>
            </a:extLst>
          </p:cNvPr>
          <p:cNvSpPr/>
          <p:nvPr userDrawn="1"/>
        </p:nvSpPr>
        <p:spPr>
          <a:xfrm>
            <a:off x="0" y="0"/>
            <a:ext cx="12191999" cy="6857999"/>
          </a:xfrm>
          <a:prstGeom prst="rect">
            <a:avLst/>
          </a:prstGeom>
          <a:noFill/>
          <a:ln w="177800">
            <a:solidFill>
              <a:srgbClr val="7AA1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C7A0009A-07A1-B192-98C1-30731D62BA5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© 2025, Amazon Web Services, Inc. or its affiliates.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77A8E09-3949-0C42-F238-4E96EA21F59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1741B9-36A8-7F42-B249-EE338A1BD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940" y="365126"/>
            <a:ext cx="11614339" cy="644278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538902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oT-Resources_AWS-Endor-50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0FB081C-3EA8-4CC9-AEAA-5A88FBEBA3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41300" y="1009650"/>
            <a:ext cx="1984375" cy="4913313"/>
            <a:chOff x="241300" y="1009650"/>
            <a:chExt cx="1984375" cy="4913313"/>
          </a:xfrm>
        </p:grpSpPr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BCC60938-B1D7-7642-B1A2-9236489D4F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41300" y="1465263"/>
              <a:ext cx="1905000" cy="644525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1" i="0" kern="1200">
                  <a:solidFill>
                    <a:srgbClr val="161E2D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defRPr>
              </a:lvl1pPr>
            </a:lstStyle>
            <a:p>
              <a:pPr fontAlgn="auto">
                <a:spcAft>
                  <a:spcPts val="0"/>
                </a:spcAft>
                <a:defRPr/>
              </a:pPr>
              <a:r>
                <a:rPr lang="en-US" sz="1600" dirty="0">
                  <a:solidFill>
                    <a:schemeClr val="bg1"/>
                  </a:solidFill>
                </a:rPr>
                <a:t>IoT Resources</a:t>
              </a: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E942122E-0449-9146-A319-D11DF60C4F51}"/>
                </a:ext>
              </a:extLst>
            </p:cNvPr>
            <p:cNvCxnSpPr/>
            <p:nvPr userDrawn="1"/>
          </p:nvCxnSpPr>
          <p:spPr>
            <a:xfrm>
              <a:off x="2225675" y="1009650"/>
              <a:ext cx="0" cy="4913313"/>
            </a:xfrm>
            <a:prstGeom prst="line">
              <a:avLst/>
            </a:prstGeom>
            <a:ln w="12700">
              <a:solidFill>
                <a:srgbClr val="D5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ctangle 6" descr="Endor slide border color.">
            <a:extLst>
              <a:ext uri="{FF2B5EF4-FFF2-40B4-BE49-F238E27FC236}">
                <a16:creationId xmlns:a16="http://schemas.microsoft.com/office/drawing/2014/main" id="{4C2C7E85-0D8D-A349-9C99-2B876764A290}"/>
              </a:ext>
            </a:extLst>
          </p:cNvPr>
          <p:cNvSpPr/>
          <p:nvPr userDrawn="1"/>
        </p:nvSpPr>
        <p:spPr>
          <a:xfrm>
            <a:off x="0" y="0"/>
            <a:ext cx="12191999" cy="6857999"/>
          </a:xfrm>
          <a:prstGeom prst="rect">
            <a:avLst/>
          </a:prstGeom>
          <a:noFill/>
          <a:ln w="177800">
            <a:solidFill>
              <a:srgbClr val="7AA1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1692BB6-3B05-1293-CC06-6FDE3455017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© 2025, Amazon Web Services, Inc. or its affiliates.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ED97408-F4F0-7E99-C730-19F388F4D2E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1741B9-36A8-7F42-B249-EE338A1BD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940" y="365126"/>
            <a:ext cx="11614329" cy="644278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558318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oT-Things_AWS-Endor-50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B27F948-4C88-4606-B600-4B5701E6D42F}"/>
              </a:ext>
            </a:extLst>
          </p:cNvPr>
          <p:cNvGrpSpPr/>
          <p:nvPr userDrawn="1"/>
        </p:nvGrpSpPr>
        <p:grpSpPr>
          <a:xfrm>
            <a:off x="241300" y="1009650"/>
            <a:ext cx="1984375" cy="4913313"/>
            <a:chOff x="241300" y="1009650"/>
            <a:chExt cx="1984375" cy="4913313"/>
          </a:xfrm>
        </p:grpSpPr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63DE121C-6773-A942-87BC-F4D427316A91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41300" y="1465263"/>
              <a:ext cx="1905000" cy="644525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1" i="0" kern="1200">
                  <a:solidFill>
                    <a:srgbClr val="161E2D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defRPr>
              </a:lvl1pPr>
            </a:lstStyle>
            <a:p>
              <a:pPr fontAlgn="auto">
                <a:spcAft>
                  <a:spcPts val="0"/>
                </a:spcAft>
                <a:defRPr/>
              </a:pPr>
              <a:r>
                <a:rPr lang="en-US" sz="1600" dirty="0">
                  <a:solidFill>
                    <a:schemeClr val="bg1"/>
                  </a:solidFill>
                </a:rPr>
                <a:t>IoT Things</a:t>
              </a: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50F07151-3D39-D647-9EC4-468CD7515165}"/>
                </a:ext>
              </a:extLst>
            </p:cNvPr>
            <p:cNvCxnSpPr/>
            <p:nvPr userDrawn="1"/>
          </p:nvCxnSpPr>
          <p:spPr>
            <a:xfrm>
              <a:off x="2225675" y="1009650"/>
              <a:ext cx="0" cy="4913313"/>
            </a:xfrm>
            <a:prstGeom prst="line">
              <a:avLst/>
            </a:prstGeom>
            <a:ln w="12700">
              <a:solidFill>
                <a:srgbClr val="D5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ctangle 6" descr="Endor slide border color.">
            <a:extLst>
              <a:ext uri="{FF2B5EF4-FFF2-40B4-BE49-F238E27FC236}">
                <a16:creationId xmlns:a16="http://schemas.microsoft.com/office/drawing/2014/main" id="{4758A11D-69A8-0C48-B5B1-2F07EB49825B}"/>
              </a:ext>
            </a:extLst>
          </p:cNvPr>
          <p:cNvSpPr/>
          <p:nvPr userDrawn="1"/>
        </p:nvSpPr>
        <p:spPr>
          <a:xfrm>
            <a:off x="0" y="0"/>
            <a:ext cx="12191999" cy="6857999"/>
          </a:xfrm>
          <a:prstGeom prst="rect">
            <a:avLst/>
          </a:prstGeom>
          <a:noFill/>
          <a:ln w="177800">
            <a:solidFill>
              <a:srgbClr val="7AA1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7DD450F-B073-2724-EFAB-1458FF83F7D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© 2025, Amazon Web Services, Inc. or its affiliates.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E6B9F3D-6443-1422-0F09-2FC88B70556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1741B9-36A8-7F42-B249-EE338A1BD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940" y="365126"/>
            <a:ext cx="11614339" cy="644278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883141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tegory_AWS-Smile-50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descr="Smile slide border color.">
            <a:extLst>
              <a:ext uri="{FF2B5EF4-FFF2-40B4-BE49-F238E27FC236}">
                <a16:creationId xmlns:a16="http://schemas.microsoft.com/office/drawing/2014/main" id="{04734F41-1E91-BB44-8DB4-8C7590A467BD}"/>
              </a:ext>
            </a:extLst>
          </p:cNvPr>
          <p:cNvSpPr/>
          <p:nvPr userDrawn="1"/>
        </p:nvSpPr>
        <p:spPr>
          <a:xfrm>
            <a:off x="0" y="0"/>
            <a:ext cx="12191999" cy="6857999"/>
          </a:xfrm>
          <a:prstGeom prst="rect">
            <a:avLst/>
          </a:prstGeom>
          <a:noFill/>
          <a:ln w="177800">
            <a:solidFill>
              <a:srgbClr val="ED71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6EA197-D7E8-786F-1AA3-1FACE65C25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© 2025, Amazon Web Services, Inc. or its affiliates.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9D418F-7ECB-AD5F-D0C7-A97A145050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87719DA-11C0-89F7-1183-23DEE88B92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1226" y="2069559"/>
            <a:ext cx="8195549" cy="2251180"/>
          </a:xfrm>
        </p:spPr>
        <p:txBody>
          <a:bodyPr anchor="b"/>
          <a:lstStyle>
            <a:lvl1pPr algn="l">
              <a:defRPr sz="54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672830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_AWS-Smile-50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0E19C435-6317-4052-AE8D-DCE5DD7350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1009650"/>
            <a:ext cx="12191998" cy="4913313"/>
            <a:chOff x="0" y="1009650"/>
            <a:chExt cx="12191998" cy="491331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8F773F9-4F99-D942-BEBB-1593505C68C1}"/>
                </a:ext>
              </a:extLst>
            </p:cNvPr>
            <p:cNvSpPr/>
            <p:nvPr userDrawn="1"/>
          </p:nvSpPr>
          <p:spPr>
            <a:xfrm>
              <a:off x="0" y="1009650"/>
              <a:ext cx="12191998" cy="1557338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1AF5CCA0-0690-374D-8772-DEF02BD7F540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41300" y="1465263"/>
              <a:ext cx="1905000" cy="644525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1" i="0" kern="1200">
                  <a:solidFill>
                    <a:srgbClr val="161E2D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defRPr>
              </a:lvl1pPr>
            </a:lstStyle>
            <a:p>
              <a:pPr fontAlgn="auto">
                <a:spcAft>
                  <a:spcPts val="0"/>
                </a:spcAft>
                <a:defRPr/>
              </a:pPr>
              <a:r>
                <a:rPr lang="en-US" sz="1600" dirty="0">
                  <a:solidFill>
                    <a:schemeClr val="bg1"/>
                  </a:solidFill>
                </a:rPr>
                <a:t>Service Icons</a:t>
              </a:r>
            </a:p>
          </p:txBody>
        </p: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3BC98EB3-F74A-FD47-AF5D-6FDD457384E6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41300" y="2844800"/>
              <a:ext cx="1905000" cy="642938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1" i="0" kern="1200">
                  <a:solidFill>
                    <a:srgbClr val="161E2D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defRPr>
              </a:lvl1pPr>
            </a:lstStyle>
            <a:p>
              <a:pPr fontAlgn="auto">
                <a:spcAft>
                  <a:spcPts val="0"/>
                </a:spcAft>
                <a:defRPr/>
              </a:pPr>
              <a:r>
                <a:rPr lang="en-US" sz="1600" dirty="0">
                  <a:solidFill>
                    <a:schemeClr val="bg1"/>
                  </a:solidFill>
                </a:rPr>
                <a:t>Resource Icons</a:t>
              </a: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CDEDFC34-7FFC-F543-BA55-50C9C7C48B2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225675" y="1009650"/>
              <a:ext cx="0" cy="4913313"/>
            </a:xfrm>
            <a:prstGeom prst="line">
              <a:avLst/>
            </a:prstGeom>
            <a:ln w="12700">
              <a:solidFill>
                <a:srgbClr val="D5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Rectangle 7" descr="Smile slide border color.">
            <a:extLst>
              <a:ext uri="{FF2B5EF4-FFF2-40B4-BE49-F238E27FC236}">
                <a16:creationId xmlns:a16="http://schemas.microsoft.com/office/drawing/2014/main" id="{D97EA81C-3417-9A44-BB8E-31157C34FEB0}"/>
              </a:ext>
            </a:extLst>
          </p:cNvPr>
          <p:cNvSpPr/>
          <p:nvPr userDrawn="1"/>
        </p:nvSpPr>
        <p:spPr>
          <a:xfrm>
            <a:off x="0" y="0"/>
            <a:ext cx="12191999" cy="6857999"/>
          </a:xfrm>
          <a:prstGeom prst="rect">
            <a:avLst/>
          </a:prstGeom>
          <a:noFill/>
          <a:ln w="177800">
            <a:solidFill>
              <a:srgbClr val="ED71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F52EE44F-067B-DDFC-C61E-4E445447410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© 2025, Amazon Web Services, Inc. or its affiliates.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4A7C87C-AFEA-994A-5677-D6E0BF66DFC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1741B9-36A8-7F42-B249-EE338A1BD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940" y="365126"/>
            <a:ext cx="11614339" cy="644278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36873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_Instances_AWS-Smile-50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8B44E062-A77C-4F23-A531-4585F9B96A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1009650"/>
            <a:ext cx="12192000" cy="4913313"/>
            <a:chOff x="0" y="1009650"/>
            <a:chExt cx="12192000" cy="491331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7F41C06-25C4-FE46-A47C-4B60AE628A89}"/>
                </a:ext>
              </a:extLst>
            </p:cNvPr>
            <p:cNvSpPr/>
            <p:nvPr userDrawn="1"/>
          </p:nvSpPr>
          <p:spPr>
            <a:xfrm>
              <a:off x="0" y="1009650"/>
              <a:ext cx="12192000" cy="1557338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98499298-BDCA-EC42-BE59-1F8672E52526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41300" y="1465263"/>
              <a:ext cx="1905000" cy="644525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1" i="0" kern="1200">
                  <a:solidFill>
                    <a:srgbClr val="161E2D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defRPr>
              </a:lvl1pPr>
            </a:lstStyle>
            <a:p>
              <a:pPr fontAlgn="auto">
                <a:spcAft>
                  <a:spcPts val="0"/>
                </a:spcAft>
                <a:defRPr/>
              </a:pPr>
              <a:r>
                <a:rPr lang="en-US" sz="1600" dirty="0">
                  <a:solidFill>
                    <a:schemeClr val="bg1"/>
                  </a:solidFill>
                </a:rPr>
                <a:t>Service Icons</a:t>
              </a:r>
            </a:p>
          </p:txBody>
        </p: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461EB6ED-D795-1747-A446-1C4C0434D810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41300" y="2844800"/>
              <a:ext cx="1905000" cy="642938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1" i="0" kern="1200">
                  <a:solidFill>
                    <a:srgbClr val="161E2D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defRPr>
              </a:lvl1pPr>
            </a:lstStyle>
            <a:p>
              <a:pPr fontAlgn="auto">
                <a:spcAft>
                  <a:spcPts val="0"/>
                </a:spcAft>
                <a:defRPr/>
              </a:pPr>
              <a:r>
                <a:rPr lang="en-US" sz="1600" dirty="0">
                  <a:solidFill>
                    <a:schemeClr val="bg1"/>
                  </a:solidFill>
                </a:rPr>
                <a:t>Resource Icons</a:t>
              </a: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7378119F-F6F8-D44F-8ABE-419D35451573}"/>
                </a:ext>
              </a:extLst>
            </p:cNvPr>
            <p:cNvCxnSpPr/>
            <p:nvPr userDrawn="1"/>
          </p:nvCxnSpPr>
          <p:spPr>
            <a:xfrm>
              <a:off x="2225675" y="1009650"/>
              <a:ext cx="0" cy="4913313"/>
            </a:xfrm>
            <a:prstGeom prst="line">
              <a:avLst/>
            </a:prstGeom>
            <a:ln w="12700">
              <a:solidFill>
                <a:srgbClr val="D5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FE489E1A-1BF1-F242-86E2-9807F29A1BEB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41300" y="4049487"/>
              <a:ext cx="1905000" cy="642938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1" i="0" kern="1200">
                  <a:solidFill>
                    <a:srgbClr val="161E2D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defRPr>
              </a:lvl1pPr>
            </a:lstStyle>
            <a:p>
              <a:pPr fontAlgn="auto">
                <a:spcAft>
                  <a:spcPts val="0"/>
                </a:spcAft>
                <a:defRPr/>
              </a:pPr>
              <a:r>
                <a:rPr lang="en-US" sz="1600" dirty="0">
                  <a:solidFill>
                    <a:schemeClr val="bg1"/>
                  </a:solidFill>
                </a:rPr>
                <a:t>Instances</a:t>
              </a:r>
            </a:p>
          </p:txBody>
        </p:sp>
      </p:grpSp>
      <p:sp>
        <p:nvSpPr>
          <p:cNvPr id="8" name="Rectangle 7" descr="Smile slide border color.">
            <a:extLst>
              <a:ext uri="{FF2B5EF4-FFF2-40B4-BE49-F238E27FC236}">
                <a16:creationId xmlns:a16="http://schemas.microsoft.com/office/drawing/2014/main" id="{8B257808-C612-7942-9E1F-FF677A089C7C}"/>
              </a:ext>
            </a:extLst>
          </p:cNvPr>
          <p:cNvSpPr/>
          <p:nvPr userDrawn="1"/>
        </p:nvSpPr>
        <p:spPr>
          <a:xfrm>
            <a:off x="0" y="0"/>
            <a:ext cx="12191999" cy="6857999"/>
          </a:xfrm>
          <a:prstGeom prst="rect">
            <a:avLst/>
          </a:prstGeom>
          <a:noFill/>
          <a:ln w="177800">
            <a:solidFill>
              <a:srgbClr val="ED71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2181C349-28A5-9EA2-5AD9-07AE81A15BF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© 2025, Amazon Web Services, Inc. or its affiliates.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2D6D495-0407-CD1E-7CF2-B5727772E03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1741B9-36A8-7F42-B249-EE338A1BD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940" y="365126"/>
            <a:ext cx="11614339" cy="644278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196098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tegory_AWS-Mars-50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descr="Mars slide border color.">
            <a:extLst>
              <a:ext uri="{FF2B5EF4-FFF2-40B4-BE49-F238E27FC236}">
                <a16:creationId xmlns:a16="http://schemas.microsoft.com/office/drawing/2014/main" id="{687C9EBA-6CEA-D94E-918D-9DD6990AE6A3}"/>
              </a:ext>
            </a:extLst>
          </p:cNvPr>
          <p:cNvSpPr/>
          <p:nvPr userDrawn="1"/>
        </p:nvSpPr>
        <p:spPr>
          <a:xfrm>
            <a:off x="0" y="0"/>
            <a:ext cx="12191999" cy="6857999"/>
          </a:xfrm>
          <a:prstGeom prst="rect">
            <a:avLst/>
          </a:prstGeom>
          <a:noFill/>
          <a:ln w="177800">
            <a:solidFill>
              <a:srgbClr val="DD34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38E266-EB39-0A9E-C76A-053B4434F3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© 2025, Amazon Web Services, Inc. or its affiliates.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D7B292-2800-583D-9EDE-02771F81661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D344EBE-C5DD-42C9-0773-5EF0313980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1226" y="2069559"/>
            <a:ext cx="8195549" cy="2251180"/>
          </a:xfrm>
        </p:spPr>
        <p:txBody>
          <a:bodyPr anchor="b"/>
          <a:lstStyle>
            <a:lvl1pPr algn="l">
              <a:defRPr sz="54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53946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at's N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B3F8ABA-AA73-6F33-8CE3-7BA8AC03293B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© 2025, Amazon Web Services, Inc. or its affiliates.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FE30FD-1024-73E5-DDAE-CABD5B7F85A7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75CA19-9DC3-0948-B147-46516DBE1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9AE35381-62E7-8B45-DF09-9D52F4A458B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40584" y="1149350"/>
            <a:ext cx="11710116" cy="984250"/>
          </a:xfrm>
        </p:spPr>
        <p:txBody>
          <a:bodyPr/>
          <a:lstStyle>
            <a:lvl1pPr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664D7CAF-E305-EFB7-1D4C-FC4028A0195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41300" y="2273300"/>
            <a:ext cx="3602038" cy="3584575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715E9AF3-0F43-A8C7-9D9A-24B5C30D63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294188" y="2273300"/>
            <a:ext cx="3603625" cy="3584575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0DA81135-55B4-1CE3-4AAE-80204E5A91C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26438" y="2273300"/>
            <a:ext cx="3602037" cy="3584575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5497555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_AWS-Mars-50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22024583-6DB5-4311-B159-16D1BD2F9D2B}"/>
              </a:ext>
            </a:extLst>
          </p:cNvPr>
          <p:cNvGrpSpPr/>
          <p:nvPr userDrawn="1"/>
        </p:nvGrpSpPr>
        <p:grpSpPr>
          <a:xfrm>
            <a:off x="0" y="1009650"/>
            <a:ext cx="12192000" cy="4913313"/>
            <a:chOff x="0" y="1009650"/>
            <a:chExt cx="12192000" cy="491331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0E300FE-0BEC-454E-9226-4BF426763D48}"/>
                </a:ext>
              </a:extLst>
            </p:cNvPr>
            <p:cNvSpPr/>
            <p:nvPr userDrawn="1"/>
          </p:nvSpPr>
          <p:spPr>
            <a:xfrm>
              <a:off x="0" y="1009650"/>
              <a:ext cx="12192000" cy="1557338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4C2F67B6-6C8E-C641-86AA-C2F4428DDFA6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41300" y="1465263"/>
              <a:ext cx="1905000" cy="644525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1" i="0" kern="1200">
                  <a:solidFill>
                    <a:srgbClr val="161E2D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defRPr>
              </a:lvl1pPr>
            </a:lstStyle>
            <a:p>
              <a:pPr fontAlgn="auto">
                <a:spcAft>
                  <a:spcPts val="0"/>
                </a:spcAft>
                <a:defRPr/>
              </a:pPr>
              <a:r>
                <a:rPr lang="en-US" sz="1600" dirty="0">
                  <a:solidFill>
                    <a:schemeClr val="bg1"/>
                  </a:solidFill>
                </a:rPr>
                <a:t>Service Icons</a:t>
              </a:r>
            </a:p>
          </p:txBody>
        </p: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8BBDD403-20C7-4B41-9D7D-4F367D174F23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41300" y="2844800"/>
              <a:ext cx="1905000" cy="642938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1" i="0" kern="1200">
                  <a:solidFill>
                    <a:srgbClr val="161E2D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defRPr>
              </a:lvl1pPr>
            </a:lstStyle>
            <a:p>
              <a:pPr fontAlgn="auto">
                <a:spcAft>
                  <a:spcPts val="0"/>
                </a:spcAft>
                <a:defRPr/>
              </a:pPr>
              <a:r>
                <a:rPr lang="en-US" sz="1600" dirty="0">
                  <a:solidFill>
                    <a:schemeClr val="bg1"/>
                  </a:solidFill>
                </a:rPr>
                <a:t>Resource Icons</a:t>
              </a: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871A8823-AC99-5D48-BD49-9E36441E3815}"/>
                </a:ext>
              </a:extLst>
            </p:cNvPr>
            <p:cNvCxnSpPr/>
            <p:nvPr userDrawn="1"/>
          </p:nvCxnSpPr>
          <p:spPr>
            <a:xfrm>
              <a:off x="2225675" y="1009650"/>
              <a:ext cx="0" cy="4913313"/>
            </a:xfrm>
            <a:prstGeom prst="line">
              <a:avLst/>
            </a:prstGeom>
            <a:ln w="12700">
              <a:solidFill>
                <a:srgbClr val="D5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Rectangle 7" descr="Mars slide border color.">
            <a:extLst>
              <a:ext uri="{FF2B5EF4-FFF2-40B4-BE49-F238E27FC236}">
                <a16:creationId xmlns:a16="http://schemas.microsoft.com/office/drawing/2014/main" id="{BB803129-AEB7-3747-880F-67B9DA5EADCD}"/>
              </a:ext>
            </a:extLst>
          </p:cNvPr>
          <p:cNvSpPr/>
          <p:nvPr userDrawn="1"/>
        </p:nvSpPr>
        <p:spPr>
          <a:xfrm>
            <a:off x="0" y="0"/>
            <a:ext cx="12191999" cy="6857999"/>
          </a:xfrm>
          <a:prstGeom prst="rect">
            <a:avLst/>
          </a:prstGeom>
          <a:noFill/>
          <a:ln w="177800">
            <a:solidFill>
              <a:srgbClr val="DD34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243F37E-BEB7-9CA9-4E15-9F6907D9A54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© 2025, Amazon Web Services, Inc. or its affiliates.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A6F7325-7C1E-09BA-9DE1-BB358065CDD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1741B9-36A8-7F42-B249-EE338A1BD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940" y="365126"/>
            <a:ext cx="11614339" cy="644278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233377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tegory_AWS-Nebula-50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descr="Purple slide border color.">
            <a:extLst>
              <a:ext uri="{FF2B5EF4-FFF2-40B4-BE49-F238E27FC236}">
                <a16:creationId xmlns:a16="http://schemas.microsoft.com/office/drawing/2014/main" id="{C9CC7A7B-72BF-2148-B160-EA5B32411469}"/>
              </a:ext>
            </a:extLst>
          </p:cNvPr>
          <p:cNvSpPr/>
          <p:nvPr userDrawn="1"/>
        </p:nvSpPr>
        <p:spPr>
          <a:xfrm>
            <a:off x="0" y="0"/>
            <a:ext cx="12191999" cy="6857999"/>
          </a:xfrm>
          <a:prstGeom prst="rect">
            <a:avLst/>
          </a:prstGeom>
          <a:noFill/>
          <a:ln w="177800">
            <a:solidFill>
              <a:srgbClr val="C925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2214BB-2C3F-E1E5-BDD0-C67B830011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© 2025, Amazon Web Services, Inc. or its affiliates.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628AE4-430E-D97E-BAB2-7E97E952C24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E8E3023-FCBD-DC65-9C52-8350A86354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1226" y="2069559"/>
            <a:ext cx="8195549" cy="2251180"/>
          </a:xfrm>
        </p:spPr>
        <p:txBody>
          <a:bodyPr anchor="b"/>
          <a:lstStyle>
            <a:lvl1pPr algn="l">
              <a:defRPr sz="54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973623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_AWS-Nebula-50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E001CFA1-EDE7-4161-871E-4CAC0B8D1C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1009650"/>
            <a:ext cx="12191994" cy="4913313"/>
            <a:chOff x="0" y="1009650"/>
            <a:chExt cx="12191994" cy="491331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90783BA-5DA2-994D-A7B2-8BDAECAFA190}"/>
                </a:ext>
              </a:extLst>
            </p:cNvPr>
            <p:cNvSpPr/>
            <p:nvPr userDrawn="1"/>
          </p:nvSpPr>
          <p:spPr>
            <a:xfrm>
              <a:off x="0" y="1009650"/>
              <a:ext cx="12191994" cy="1557338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59EAF9B0-BE56-6748-B94F-D6A648A817D0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41300" y="1465263"/>
              <a:ext cx="1905000" cy="644525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1" i="0" kern="1200">
                  <a:solidFill>
                    <a:srgbClr val="161E2D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defRPr>
              </a:lvl1pPr>
            </a:lstStyle>
            <a:p>
              <a:pPr fontAlgn="auto">
                <a:spcAft>
                  <a:spcPts val="0"/>
                </a:spcAft>
                <a:defRPr/>
              </a:pPr>
              <a:r>
                <a:rPr lang="en-US" sz="1600" dirty="0">
                  <a:solidFill>
                    <a:schemeClr val="bg1"/>
                  </a:solidFill>
                </a:rPr>
                <a:t>Service Icons</a:t>
              </a:r>
            </a:p>
          </p:txBody>
        </p: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2E90A3CE-0CBA-E54C-B9E6-033E9469194E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41300" y="2844800"/>
              <a:ext cx="1905000" cy="642938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1" i="0" kern="1200">
                  <a:solidFill>
                    <a:srgbClr val="161E2D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defRPr>
              </a:lvl1pPr>
            </a:lstStyle>
            <a:p>
              <a:pPr fontAlgn="auto">
                <a:spcAft>
                  <a:spcPts val="0"/>
                </a:spcAft>
                <a:defRPr/>
              </a:pPr>
              <a:r>
                <a:rPr lang="en-US" sz="1600" dirty="0">
                  <a:solidFill>
                    <a:schemeClr val="bg1"/>
                  </a:solidFill>
                </a:rPr>
                <a:t>Resource Icons</a:t>
              </a: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82471B9F-0CD6-C044-9881-BAE1BF200229}"/>
                </a:ext>
              </a:extLst>
            </p:cNvPr>
            <p:cNvCxnSpPr/>
            <p:nvPr userDrawn="1"/>
          </p:nvCxnSpPr>
          <p:spPr>
            <a:xfrm>
              <a:off x="2225675" y="1009650"/>
              <a:ext cx="0" cy="4913313"/>
            </a:xfrm>
            <a:prstGeom prst="line">
              <a:avLst/>
            </a:prstGeom>
            <a:ln w="12700">
              <a:solidFill>
                <a:srgbClr val="D5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Rectangle 7" descr="Purple slide border color.">
            <a:extLst>
              <a:ext uri="{FF2B5EF4-FFF2-40B4-BE49-F238E27FC236}">
                <a16:creationId xmlns:a16="http://schemas.microsoft.com/office/drawing/2014/main" id="{CEA737E2-E92D-E84A-8C9E-5B00074EEFC1}"/>
              </a:ext>
            </a:extLst>
          </p:cNvPr>
          <p:cNvSpPr/>
          <p:nvPr userDrawn="1"/>
        </p:nvSpPr>
        <p:spPr>
          <a:xfrm>
            <a:off x="0" y="0"/>
            <a:ext cx="12191999" cy="6857999"/>
          </a:xfrm>
          <a:prstGeom prst="rect">
            <a:avLst/>
          </a:prstGeom>
          <a:noFill/>
          <a:ln w="177800">
            <a:solidFill>
              <a:srgbClr val="C925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26A55216-35F8-604A-0178-35EDF978E44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© 2025, Amazon Web Services, Inc. or its affiliates.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77D7BF4-5C9B-4B50-0688-107EBA9E396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1741B9-36A8-7F42-B249-EE338A1BD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940" y="365126"/>
            <a:ext cx="11614339" cy="644278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993514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ource-Icons_AWS-Nebula-50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A68DD151-86F3-4CB6-A7B7-D9F2CCB149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41300" y="1009650"/>
            <a:ext cx="1984375" cy="4913313"/>
            <a:chOff x="241300" y="1009650"/>
            <a:chExt cx="1984375" cy="4913313"/>
          </a:xfrm>
        </p:grpSpPr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8C40F516-D969-6E4E-BF93-CCA70344A631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41300" y="1465263"/>
              <a:ext cx="1905000" cy="644525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1" i="0" kern="1200">
                  <a:solidFill>
                    <a:srgbClr val="161E2D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defRPr>
              </a:lvl1pPr>
            </a:lstStyle>
            <a:p>
              <a:pPr fontAlgn="auto">
                <a:spcAft>
                  <a:spcPts val="0"/>
                </a:spcAft>
                <a:defRPr/>
              </a:pPr>
              <a:r>
                <a:rPr lang="en-US" sz="1600" dirty="0">
                  <a:solidFill>
                    <a:schemeClr val="bg1"/>
                  </a:solidFill>
                </a:rPr>
                <a:t>Resource Icons</a:t>
              </a: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7DFF49B2-D892-0D45-AB42-3AAD67C3E792}"/>
                </a:ext>
              </a:extLst>
            </p:cNvPr>
            <p:cNvCxnSpPr/>
            <p:nvPr userDrawn="1"/>
          </p:nvCxnSpPr>
          <p:spPr>
            <a:xfrm>
              <a:off x="2225675" y="1009650"/>
              <a:ext cx="0" cy="4913313"/>
            </a:xfrm>
            <a:prstGeom prst="line">
              <a:avLst/>
            </a:prstGeom>
            <a:ln w="12700">
              <a:solidFill>
                <a:srgbClr val="D5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ctangle 6" descr="Purple slide border color.">
            <a:extLst>
              <a:ext uri="{FF2B5EF4-FFF2-40B4-BE49-F238E27FC236}">
                <a16:creationId xmlns:a16="http://schemas.microsoft.com/office/drawing/2014/main" id="{90370AE6-5FDC-E344-AF35-B06C2A21DEA6}"/>
              </a:ext>
            </a:extLst>
          </p:cNvPr>
          <p:cNvSpPr/>
          <p:nvPr userDrawn="1"/>
        </p:nvSpPr>
        <p:spPr>
          <a:xfrm>
            <a:off x="0" y="0"/>
            <a:ext cx="12191999" cy="6857999"/>
          </a:xfrm>
          <a:prstGeom prst="rect">
            <a:avLst/>
          </a:prstGeom>
          <a:noFill/>
          <a:ln w="177800">
            <a:solidFill>
              <a:srgbClr val="C925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406D92E-6025-F398-40DC-9469712D631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© 2025, Amazon Web Services, Inc. or its affiliates.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A6B5FC3-AE52-19A7-6F8A-323718978F2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1741B9-36A8-7F42-B249-EE338A1BD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940" y="365126"/>
            <a:ext cx="11614337" cy="644278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019697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tegory_AWS-Orbit-50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descr="Orbit slide border color.">
            <a:extLst>
              <a:ext uri="{FF2B5EF4-FFF2-40B4-BE49-F238E27FC236}">
                <a16:creationId xmlns:a16="http://schemas.microsoft.com/office/drawing/2014/main" id="{AFBE0FF0-DD9B-4D4C-8D49-958F9D7B538D}"/>
              </a:ext>
            </a:extLst>
          </p:cNvPr>
          <p:cNvSpPr/>
          <p:nvPr userDrawn="1"/>
        </p:nvSpPr>
        <p:spPr>
          <a:xfrm>
            <a:off x="0" y="0"/>
            <a:ext cx="12191999" cy="6857999"/>
          </a:xfrm>
          <a:prstGeom prst="rect">
            <a:avLst/>
          </a:prstGeom>
          <a:noFill/>
          <a:ln w="177800">
            <a:solidFill>
              <a:srgbClr val="01A8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E65EC2-65B2-F233-2399-B91B20DC89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© 2025, Amazon Web Services, Inc. or its affiliates.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CEB0F6-1D91-81B8-A937-F1A989006E8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21B69D6-D4A2-83BE-46E9-1295904E17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1226" y="2069559"/>
            <a:ext cx="8195549" cy="2251180"/>
          </a:xfrm>
        </p:spPr>
        <p:txBody>
          <a:bodyPr anchor="b"/>
          <a:lstStyle>
            <a:lvl1pPr algn="l">
              <a:defRPr sz="54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911370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_AWS-Orbit-50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4CDA8632-AEFC-4DBE-B8E9-555824BC9E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1009650"/>
            <a:ext cx="12191998" cy="4913313"/>
            <a:chOff x="0" y="1009650"/>
            <a:chExt cx="12191998" cy="4913313"/>
          </a:xfrm>
        </p:grpSpPr>
        <p:sp>
          <p:nvSpPr>
            <p:cNvPr id="4" name="Rectangle 3" descr="Persian green slide border color.">
              <a:extLst>
                <a:ext uri="{FF2B5EF4-FFF2-40B4-BE49-F238E27FC236}">
                  <a16:creationId xmlns:a16="http://schemas.microsoft.com/office/drawing/2014/main" id="{0E2F0230-E8CE-DC44-BE47-8907F62C997D}"/>
                </a:ext>
              </a:extLst>
            </p:cNvPr>
            <p:cNvSpPr/>
            <p:nvPr userDrawn="1"/>
          </p:nvSpPr>
          <p:spPr>
            <a:xfrm>
              <a:off x="0" y="1009650"/>
              <a:ext cx="12191998" cy="1557338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E08B11CB-640D-E043-BAF5-A0C13F493AD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41300" y="1465263"/>
              <a:ext cx="1905000" cy="644525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1" i="0" kern="1200">
                  <a:solidFill>
                    <a:srgbClr val="161E2D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defRPr>
              </a:lvl1pPr>
            </a:lstStyle>
            <a:p>
              <a:pPr fontAlgn="auto">
                <a:spcAft>
                  <a:spcPts val="0"/>
                </a:spcAft>
                <a:defRPr/>
              </a:pPr>
              <a:r>
                <a:rPr lang="en-US" sz="1600" dirty="0">
                  <a:solidFill>
                    <a:schemeClr val="bg1"/>
                  </a:solidFill>
                </a:rPr>
                <a:t>Service Icons</a:t>
              </a:r>
            </a:p>
          </p:txBody>
        </p: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3B3AE031-14EA-8D40-9418-E068CFCCEE63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41300" y="2844800"/>
              <a:ext cx="1905000" cy="642938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1" i="0" kern="1200">
                  <a:solidFill>
                    <a:srgbClr val="161E2D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defRPr>
              </a:lvl1pPr>
            </a:lstStyle>
            <a:p>
              <a:pPr fontAlgn="auto">
                <a:spcAft>
                  <a:spcPts val="0"/>
                </a:spcAft>
                <a:defRPr/>
              </a:pPr>
              <a:r>
                <a:rPr lang="en-US" sz="1600" dirty="0">
                  <a:solidFill>
                    <a:schemeClr val="bg1"/>
                  </a:solidFill>
                </a:rPr>
                <a:t>Resource Icons</a:t>
              </a: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DC3153ED-10FE-2541-95D5-3FFD37931226}"/>
                </a:ext>
              </a:extLst>
            </p:cNvPr>
            <p:cNvCxnSpPr/>
            <p:nvPr userDrawn="1"/>
          </p:nvCxnSpPr>
          <p:spPr>
            <a:xfrm>
              <a:off x="2225675" y="1009650"/>
              <a:ext cx="0" cy="4913313"/>
            </a:xfrm>
            <a:prstGeom prst="line">
              <a:avLst/>
            </a:prstGeom>
            <a:ln w="12700">
              <a:solidFill>
                <a:srgbClr val="D5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Rectangle 7" descr="Orbit slide border color.">
            <a:extLst>
              <a:ext uri="{FF2B5EF4-FFF2-40B4-BE49-F238E27FC236}">
                <a16:creationId xmlns:a16="http://schemas.microsoft.com/office/drawing/2014/main" id="{2014E3DB-720E-E740-82E3-A1F043489F17}"/>
              </a:ext>
            </a:extLst>
          </p:cNvPr>
          <p:cNvSpPr/>
          <p:nvPr userDrawn="1"/>
        </p:nvSpPr>
        <p:spPr>
          <a:xfrm>
            <a:off x="0" y="0"/>
            <a:ext cx="12191999" cy="6857999"/>
          </a:xfrm>
          <a:prstGeom prst="rect">
            <a:avLst/>
          </a:prstGeom>
          <a:noFill/>
          <a:ln w="177800">
            <a:solidFill>
              <a:srgbClr val="01A8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9E05E46-9741-B3CF-1195-89E912118D3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© 2025, Amazon Web Services, Inc. or its affiliates.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B46F3E-9AF6-1A67-72BD-4E356152EE4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1741B9-36A8-7F42-B249-EE338A1BD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940" y="365126"/>
            <a:ext cx="11614339" cy="644278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173409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36564E-12A4-425C-A283-B8B235FFF7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5760" y="301751"/>
            <a:ext cx="6613109" cy="6235683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Any slides that appear following this one are NOT approved for production use.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-----------</a:t>
            </a:r>
            <a:br>
              <a:rPr lang="en-US" dirty="0"/>
            </a:br>
            <a:br>
              <a:rPr lang="en-US" dirty="0"/>
            </a:br>
            <a:r>
              <a:rPr lang="en-US" dirty="0"/>
              <a:t>Please be sure to remove them before you publish this deck.</a:t>
            </a:r>
          </a:p>
        </p:txBody>
      </p:sp>
      <p:sp>
        <p:nvSpPr>
          <p:cNvPr id="4" name="Octagon 3">
            <a:extLst>
              <a:ext uri="{FF2B5EF4-FFF2-40B4-BE49-F238E27FC236}">
                <a16:creationId xmlns:a16="http://schemas.microsoft.com/office/drawing/2014/main" id="{A956A5A2-BB71-417D-9961-66F664368EAB}"/>
              </a:ext>
            </a:extLst>
          </p:cNvPr>
          <p:cNvSpPr/>
          <p:nvPr userDrawn="1"/>
        </p:nvSpPr>
        <p:spPr>
          <a:xfrm>
            <a:off x="7348648" y="978647"/>
            <a:ext cx="4360244" cy="4360244"/>
          </a:xfrm>
          <a:prstGeom prst="octagon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dirty="0"/>
              <a:t>STOP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9807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D1178EA3-F808-FA40-ACC0-1278A8280A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941" y="365126"/>
            <a:ext cx="11710118" cy="64427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6C7105B5-A94F-CB29-5056-0F6BFD63F0F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41300" y="1176338"/>
            <a:ext cx="11709400" cy="4725987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15B2C22-9842-790F-7012-5D5CBEC71E0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© 2025, Amazon Web Services, Inc. or its affiliates.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F86CD2-EE78-2625-5844-0B9890040E6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26303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-sub-three-col-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4B968E4-5FE5-20AF-7B20-87717025E7D0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© 2025, Amazon Web Services, Inc. or its affiliates.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904F5B-AFFD-54FC-FAC0-F04384E1793E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75CA19-9DC3-0948-B147-46516DBE1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600D87FF-D51B-E8F3-39CF-9AEBFC357DB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40584" y="1149350"/>
            <a:ext cx="11710116" cy="984250"/>
          </a:xfrm>
        </p:spPr>
        <p:txBody>
          <a:bodyPr/>
          <a:lstStyle>
            <a:lvl1pPr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CA60269A-F2FF-A7E2-AD9F-9F08204AC6D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41300" y="2273300"/>
            <a:ext cx="3602038" cy="3584575"/>
          </a:xfrm>
        </p:spPr>
        <p:txBody>
          <a:bodyPr/>
          <a:lstStyle>
            <a:lvl1pPr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0313B1EB-2063-E608-080C-CD557353524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294188" y="2273300"/>
            <a:ext cx="3603625" cy="3584575"/>
          </a:xfrm>
        </p:spPr>
        <p:txBody>
          <a:bodyPr/>
          <a:lstStyle>
            <a:lvl1pPr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72F4C55E-AD63-A918-ED20-BC3E307C2D7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326438" y="2273300"/>
            <a:ext cx="3602037" cy="3584575"/>
          </a:xfrm>
        </p:spPr>
        <p:txBody>
          <a:bodyPr/>
          <a:lstStyle>
            <a:lvl1pPr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674397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-three-col-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ECDAC01-332B-D637-56B5-4AFC25E11DE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© 2025, Amazon Web Services, Inc. or its affiliates.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919175-8EDF-5D9C-33EC-C8E2A1976391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75CA19-9DC3-0948-B147-46516DBE1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E4F389A0-9950-789A-55A2-79B1DF20A92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41300" y="1176338"/>
            <a:ext cx="3602038" cy="47259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5A0F7C1-4F18-7077-33D5-3CBBB08D38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294188" y="1176338"/>
            <a:ext cx="3603625" cy="47259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1F26E50D-1254-9591-B5D4-BEC8293AB0C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26438" y="1176338"/>
            <a:ext cx="3602037" cy="47259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531713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-sub-two-col-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DA500AE-6766-41B0-C029-EAE84059B512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© 2025, Amazon Web Services, Inc. or its affiliates.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0A64CF-48E8-5FFF-28D2-E0495E1D7AB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75CA19-9DC3-0948-B147-46516DBE1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F10A7AB1-FFCC-A45F-8D25-303B6F2A27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41300" y="1149350"/>
            <a:ext cx="11709400" cy="984250"/>
          </a:xfrm>
        </p:spPr>
        <p:txBody>
          <a:bodyPr/>
          <a:lstStyle>
            <a:lvl1pPr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2810F906-2DEE-3C9E-A8D5-9575D7745B6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41300" y="2273300"/>
            <a:ext cx="5668963" cy="3584575"/>
          </a:xfrm>
        </p:spPr>
        <p:txBody>
          <a:bodyPr/>
          <a:lstStyle>
            <a:lvl1pPr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5F64ED81-5108-F3B8-4DD7-6ECCF59D78F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81738" y="2273300"/>
            <a:ext cx="5668962" cy="3584575"/>
          </a:xfrm>
        </p:spPr>
        <p:txBody>
          <a:bodyPr/>
          <a:lstStyle>
            <a:lvl1pPr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160480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col-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3665833-E42A-E620-7D83-55DACDE25186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© 2025, Amazon Web Services, Inc. or its affiliates.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BF9A05-AD0B-20A1-596D-C0BA3D1F1735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75CA19-9DC3-0948-B147-46516DBE1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EB56554-52F1-D18F-5827-F007C7E9F5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41300" y="1176338"/>
            <a:ext cx="5668963" cy="4725987"/>
          </a:xfrm>
        </p:spPr>
        <p:txBody>
          <a:bodyPr/>
          <a:lstStyle>
            <a:lvl1pPr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65AB646E-8298-41D3-BEB1-D7F0A7609CB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81738" y="1176338"/>
            <a:ext cx="5668962" cy="4725987"/>
          </a:xfrm>
        </p:spPr>
        <p:txBody>
          <a:bodyPr/>
          <a:lstStyle>
            <a:lvl1pPr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304931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-col-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2322F17-7061-DBE6-40F0-4CE0A9CEF9EB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© 2025, Amazon Web Services, Inc. or its affiliates.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6A7B6E1-BAB1-B598-78E0-7F84FE2364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1178EA3-F808-FA40-ACC0-1278A8280A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941" y="365126"/>
            <a:ext cx="11710118" cy="64427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6C7105B5-A94F-CB29-5056-0F6BFD63F0F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41300" y="1176338"/>
            <a:ext cx="11709400" cy="4725987"/>
          </a:xfrm>
        </p:spPr>
        <p:txBody>
          <a:bodyPr/>
          <a:lstStyle>
            <a:lvl1pPr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304933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image" Target="../media/image2.svg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FC649E9B-1B14-03BC-223A-A73E4C2CBC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28950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00">
                <a:solidFill>
                  <a:schemeClr val="bg1"/>
                </a:solidFill>
              </a:defRPr>
            </a:lvl1pPr>
          </a:lstStyle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© 2025, Amazon Web Services, Inc. or its affiliates.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56B8CE38-9F29-7D57-6505-1D5D478DA6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12080" y="62895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011C473C-44BA-054B-B271-D3751D073C4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41300" y="365125"/>
            <a:ext cx="11709400" cy="64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8604AFDB-588D-E24E-89EC-AD90383CE47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41300" y="1176338"/>
            <a:ext cx="11709400" cy="4725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B53D0324-E1F1-5606-76F1-580B7E809484}"/>
              </a:ext>
            </a:extLst>
          </p:cNvPr>
          <p:cNvPicPr>
            <a:picLocks noChangeAspect="1"/>
          </p:cNvPicPr>
          <p:nvPr userDrawn="1"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336720" y="6335089"/>
            <a:ext cx="348827" cy="209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0470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8" r:id="rId1"/>
    <p:sldLayoutId id="2147483829" r:id="rId2"/>
    <p:sldLayoutId id="2147483830" r:id="rId3"/>
    <p:sldLayoutId id="2147483831" r:id="rId4"/>
    <p:sldLayoutId id="2147483832" r:id="rId5"/>
    <p:sldLayoutId id="2147483833" r:id="rId6"/>
    <p:sldLayoutId id="2147483834" r:id="rId7"/>
    <p:sldLayoutId id="2147483835" r:id="rId8"/>
    <p:sldLayoutId id="2147483836" r:id="rId9"/>
    <p:sldLayoutId id="2147483837" r:id="rId10"/>
    <p:sldLayoutId id="2147483838" r:id="rId11"/>
    <p:sldLayoutId id="2147483839" r:id="rId12"/>
    <p:sldLayoutId id="2147483840" r:id="rId13"/>
    <p:sldLayoutId id="2147483841" r:id="rId14"/>
    <p:sldLayoutId id="2147483842" r:id="rId15"/>
    <p:sldLayoutId id="2147483843" r:id="rId16"/>
    <p:sldLayoutId id="2147483844" r:id="rId17"/>
    <p:sldLayoutId id="2147483845" r:id="rId18"/>
    <p:sldLayoutId id="2147483846" r:id="rId19"/>
    <p:sldLayoutId id="2147483847" r:id="rId20"/>
    <p:sldLayoutId id="2147483848" r:id="rId21"/>
    <p:sldLayoutId id="2147483849" r:id="rId22"/>
    <p:sldLayoutId id="2147483863" r:id="rId23"/>
    <p:sldLayoutId id="2147483850" r:id="rId24"/>
    <p:sldLayoutId id="2147483851" r:id="rId25"/>
    <p:sldLayoutId id="2147483852" r:id="rId26"/>
    <p:sldLayoutId id="2147483853" r:id="rId27"/>
    <p:sldLayoutId id="2147483854" r:id="rId28"/>
    <p:sldLayoutId id="2147483855" r:id="rId29"/>
    <p:sldLayoutId id="2147483856" r:id="rId30"/>
    <p:sldLayoutId id="2147483857" r:id="rId31"/>
    <p:sldLayoutId id="2147483858" r:id="rId32"/>
    <p:sldLayoutId id="2147483859" r:id="rId33"/>
    <p:sldLayoutId id="2147483860" r:id="rId34"/>
    <p:sldLayoutId id="2147483861" r:id="rId35"/>
    <p:sldLayoutId id="2147483862" r:id="rId36"/>
  </p:sldLayoutIdLst>
  <p:hf hd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 b="1" kern="1200">
          <a:solidFill>
            <a:schemeClr val="bg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rgbClr val="161E2D"/>
          </a:solidFill>
          <a:latin typeface="Arial" panose="020B0604020202020204" pitchFamily="34" charset="0"/>
          <a:cs typeface="Arial" panose="020B0604020202020204" pitchFamily="34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rgbClr val="161E2D"/>
          </a:solidFill>
          <a:latin typeface="Arial" panose="020B0604020202020204" pitchFamily="34" charset="0"/>
          <a:cs typeface="Arial" panose="020B0604020202020204" pitchFamily="34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rgbClr val="161E2D"/>
          </a:solidFill>
          <a:latin typeface="Arial" panose="020B0604020202020204" pitchFamily="34" charset="0"/>
          <a:cs typeface="Arial" panose="020B0604020202020204" pitchFamily="34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rgbClr val="161E2D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rgbClr val="161E2D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rgbClr val="161E2D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rgbClr val="161E2D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rgbClr val="161E2D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ts val="1000"/>
        </a:spcBef>
        <a:spcAft>
          <a:spcPct val="0"/>
        </a:spcAft>
        <a:buFont typeface="Arial" panose="020B0604020202020204" pitchFamily="34" charset="0"/>
        <a:defRPr sz="2400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457200" algn="l" rtl="0" eaLnBrk="0" fontAlgn="base" hangingPunct="0">
        <a:lnSpc>
          <a:spcPct val="100000"/>
        </a:lnSpc>
        <a:spcBef>
          <a:spcPts val="500"/>
        </a:spcBef>
        <a:spcAft>
          <a:spcPct val="0"/>
        </a:spcAft>
        <a:buFont typeface="Arial" panose="020B0604020202020204" pitchFamily="34" charset="0"/>
        <a:defRPr sz="2000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400" algn="l" rtl="0" eaLnBrk="0" fontAlgn="base" hangingPunct="0">
        <a:lnSpc>
          <a:spcPct val="100000"/>
        </a:lnSpc>
        <a:spcBef>
          <a:spcPts val="500"/>
        </a:spcBef>
        <a:spcAft>
          <a:spcPct val="0"/>
        </a:spcAft>
        <a:buFont typeface="Arial" panose="020B0604020202020204" pitchFamily="34" charset="0"/>
        <a:defRPr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600" algn="l" rtl="0" eaLnBrk="0" fontAlgn="base" hangingPunct="0">
        <a:lnSpc>
          <a:spcPct val="100000"/>
        </a:lnSpc>
        <a:spcBef>
          <a:spcPts val="500"/>
        </a:spcBef>
        <a:spcAft>
          <a:spcPct val="0"/>
        </a:spcAft>
        <a:buFont typeface="Arial" panose="020B0604020202020204" pitchFamily="34" charset="0"/>
        <a:defRPr sz="1600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blogs/opensource/introducing-strands-agents-an-open-source-ai-agents-sdk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8.xml"/><Relationship Id="rId2" Type="http://schemas.openxmlformats.org/officeDocument/2006/relationships/slide" Target="slide3.xml"/><Relationship Id="rId1" Type="http://schemas.openxmlformats.org/officeDocument/2006/relationships/slideLayout" Target="../slideLayouts/slideLayout4.xml"/><Relationship Id="rId6" Type="http://schemas.openxmlformats.org/officeDocument/2006/relationships/slide" Target="slide13.xml"/><Relationship Id="rId5" Type="http://schemas.openxmlformats.org/officeDocument/2006/relationships/slide" Target="slide12.xml"/><Relationship Id="rId4" Type="http://schemas.openxmlformats.org/officeDocument/2006/relationships/slide" Target="slide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modelcontextprotocol.io/examples" TargetMode="Externa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47BED0-55CD-AD7B-43A9-1AD66068C6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ooter Placeholder 23">
            <a:extLst>
              <a:ext uri="{FF2B5EF4-FFF2-40B4-BE49-F238E27FC236}">
                <a16:creationId xmlns:a16="http://schemas.microsoft.com/office/drawing/2014/main" id="{482540E2-468B-6F08-D9E6-462768170F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2025, Amazon Web Services, Inc. or its affiliates.</a:t>
            </a:r>
          </a:p>
        </p:txBody>
      </p:sp>
      <p:sp>
        <p:nvSpPr>
          <p:cNvPr id="37889" name="Title 4">
            <a:extLst>
              <a:ext uri="{FF2B5EF4-FFF2-40B4-BE49-F238E27FC236}">
                <a16:creationId xmlns:a16="http://schemas.microsoft.com/office/drawing/2014/main" id="{635AEAE1-8C6C-E1B2-E31C-6824757AB688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en-US" dirty="0"/>
              <a:t>AWS </a:t>
            </a:r>
            <a:r>
              <a:rPr lang="en-US" altLang="en-US" dirty="0" err="1"/>
              <a:t>CloudOps</a:t>
            </a:r>
            <a:r>
              <a:rPr lang="en-US" altLang="en-US" dirty="0"/>
              <a:t> Agent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73B02B47-D7B7-1618-B326-5C0FECC3B97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Built with AWS Strands Agent SDK and Amazon Q</a:t>
            </a:r>
          </a:p>
        </p:txBody>
      </p:sp>
    </p:spTree>
    <p:extLst>
      <p:ext uri="{BB962C8B-B14F-4D97-AF65-F5344CB8AC3E}">
        <p14:creationId xmlns:p14="http://schemas.microsoft.com/office/powerpoint/2010/main" val="3939754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6B1A6F-BF96-F64E-2F5B-83E606F139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6B50A1D1-C2EF-1A38-EBF2-17F634AFD30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© 2025, Amazon Web Services, Inc. or its affiliates.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4190AAD-23EA-93C9-C159-0559A1A1226B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4033" name="Title 4">
            <a:extLst>
              <a:ext uri="{FF2B5EF4-FFF2-40B4-BE49-F238E27FC236}">
                <a16:creationId xmlns:a16="http://schemas.microsoft.com/office/drawing/2014/main" id="{FCC3C5BD-E1DC-8253-80B3-7E9F10D0CC1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Strands Agents main components</a:t>
            </a:r>
            <a:endParaRPr lang="en-US" alt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0CEB7A6-FE77-6C4D-C37C-37BEF88B67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2643" y="1186109"/>
            <a:ext cx="7546713" cy="3746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4B769FE-8533-FB40-6598-E315E05EAA82}"/>
              </a:ext>
            </a:extLst>
          </p:cNvPr>
          <p:cNvSpPr txBox="1"/>
          <p:nvPr/>
        </p:nvSpPr>
        <p:spPr>
          <a:xfrm>
            <a:off x="241300" y="5241650"/>
            <a:ext cx="1170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3"/>
              </a:rPr>
              <a:t>Introducing Strands Agents, an Open Source AI Agents SDK | AWS Open Source Blog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33309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F402E4-7ABD-F978-4D1E-9FF1427CBB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E48748FA-DC73-665F-73A2-FD7C3BAF059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© 2025, Amazon Web Services, Inc. or its affiliates.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F2D7BFB-10A1-489F-F069-3754D67E64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5057" name="Title 5">
            <a:extLst>
              <a:ext uri="{FF2B5EF4-FFF2-40B4-BE49-F238E27FC236}">
                <a16:creationId xmlns:a16="http://schemas.microsoft.com/office/drawing/2014/main" id="{0A87FB6D-869D-8DA7-C7BA-610E4BA4D926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en-US" dirty="0"/>
              <a:t>Architecture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4722E08C-2598-4D13-2798-A19D705485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6720" y="3914095"/>
            <a:ext cx="8865468" cy="523220"/>
          </a:xfrm>
        </p:spPr>
        <p:txBody>
          <a:bodyPr/>
          <a:lstStyle/>
          <a:p>
            <a:r>
              <a:rPr lang="en-US" dirty="0"/>
              <a:t>An initial overview of the design system</a:t>
            </a:r>
          </a:p>
        </p:txBody>
      </p:sp>
    </p:spTree>
    <p:extLst>
      <p:ext uri="{BB962C8B-B14F-4D97-AF65-F5344CB8AC3E}">
        <p14:creationId xmlns:p14="http://schemas.microsoft.com/office/powerpoint/2010/main" val="766687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5CED42-74F4-E245-9C8B-E49173E098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930F5A2-CD69-CD62-41F3-9A05240F5B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© 2025, Amazon Web Services, Inc. or its affiliates.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F540800-8D3C-0087-9D6C-4CD18ECC070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579EC30-3663-E48D-61FD-2CDAC0AFC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</a:t>
            </a:r>
          </a:p>
        </p:txBody>
      </p:sp>
      <p:pic>
        <p:nvPicPr>
          <p:cNvPr id="7" name="Picture 6" descr="A computer screen shot of a diagram&#10;&#10;AI-generated content may be incorrect.">
            <a:extLst>
              <a:ext uri="{FF2B5EF4-FFF2-40B4-BE49-F238E27FC236}">
                <a16:creationId xmlns:a16="http://schemas.microsoft.com/office/drawing/2014/main" id="{BC2E58C7-9CA8-49C0-97BE-DAB9B35E52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3039" y="1009650"/>
            <a:ext cx="7885922" cy="5259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3138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1AE65D-3195-B34D-3AB1-A31B9A5588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C5BE295B-9FF1-82E4-D7F8-284369D4028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© 2025, Amazon Web Services, Inc. or its affiliates.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FA671C2-4095-C8AE-AF76-42F3552403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5057" name="Title 5">
            <a:extLst>
              <a:ext uri="{FF2B5EF4-FFF2-40B4-BE49-F238E27FC236}">
                <a16:creationId xmlns:a16="http://schemas.microsoft.com/office/drawing/2014/main" id="{A7F13A39-4F5E-0E07-5747-7A419A45027A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en-US" dirty="0"/>
              <a:t>Cost Estimation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4726F14B-D7FF-9907-B7B5-E0BE9A65886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Summary of ASW expenses</a:t>
            </a:r>
          </a:p>
        </p:txBody>
      </p:sp>
    </p:spTree>
    <p:extLst>
      <p:ext uri="{BB962C8B-B14F-4D97-AF65-F5344CB8AC3E}">
        <p14:creationId xmlns:p14="http://schemas.microsoft.com/office/powerpoint/2010/main" val="2354689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99E3E77-E8AC-F332-B784-30A53894F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© 2025, Amazon Web Services, Inc. or its affiliates.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4EC2D4-1C05-F331-CF99-DCED33E928A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46432D2-1704-77FC-D7E9-330A8A71B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Cost Estimation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B0C015ED-BA44-F294-81A1-21DBC84142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7585049"/>
              </p:ext>
            </p:extLst>
          </p:nvPr>
        </p:nvGraphicFramePr>
        <p:xfrm>
          <a:off x="241299" y="963068"/>
          <a:ext cx="11613981" cy="4668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34792">
                  <a:extLst>
                    <a:ext uri="{9D8B030D-6E8A-4147-A177-3AD203B41FA5}">
                      <a16:colId xmlns:a16="http://schemas.microsoft.com/office/drawing/2014/main" val="660694522"/>
                    </a:ext>
                  </a:extLst>
                </a:gridCol>
                <a:gridCol w="1743281">
                  <a:extLst>
                    <a:ext uri="{9D8B030D-6E8A-4147-A177-3AD203B41FA5}">
                      <a16:colId xmlns:a16="http://schemas.microsoft.com/office/drawing/2014/main" val="2333835786"/>
                    </a:ext>
                  </a:extLst>
                </a:gridCol>
                <a:gridCol w="7335908">
                  <a:extLst>
                    <a:ext uri="{9D8B030D-6E8A-4147-A177-3AD203B41FA5}">
                      <a16:colId xmlns:a16="http://schemas.microsoft.com/office/drawing/2014/main" val="19354446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Service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Purpose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19279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Amazon Amplify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Front-end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latinLnBrk="0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Hosting: ~$1-15/month (depends on traffic)</a:t>
                      </a:r>
                    </a:p>
                    <a:p>
                      <a:pPr marL="285750" indent="-285750" latinLnBrk="0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Build minutes: $0.01 per build minute</a:t>
                      </a:r>
                    </a:p>
                    <a:p>
                      <a:pPr marL="285750" indent="-285750" latinLnBrk="0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Data transfer: $0.15/GB after 15GB free tier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62689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Amazon Cognito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Authentication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latinLnBrk="0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User pools: Free for first 50,000 MAUs, then $0.0055 per MAU</a:t>
                      </a:r>
                    </a:p>
                    <a:p>
                      <a:pPr marL="285750" indent="-285750" latinLnBrk="0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Identity pools: Free for first 50,000 identities, then $0.15 per 10,000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77127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Amazon API Gateway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API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latinLnBrk="0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REST API: $3.50 per million requests</a:t>
                      </a:r>
                    </a:p>
                    <a:p>
                      <a:pPr marL="285750" indent="-285750" latinLnBrk="0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WebSocket: $1.00 per million messages</a:t>
                      </a:r>
                    </a:p>
                    <a:p>
                      <a:pPr marL="285750" indent="-285750" latinLnBrk="0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Free tier: 1 million requests/month for 12 months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80934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AWS Lambda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Agent Runtime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latinLnBrk="0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$0.20 per 1M requests</a:t>
                      </a:r>
                    </a:p>
                    <a:p>
                      <a:pPr marL="285750" indent="-285750" latinLnBrk="0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$0.0000166667 per GB-second of compute</a:t>
                      </a:r>
                    </a:p>
                    <a:p>
                      <a:pPr marL="285750" indent="-285750" latinLnBrk="0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Free tier: 1M requests + 400,000 GB-seconds/month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34454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Amazon Bedrock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LLM Provider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latinLnBrk="0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Varies by model (Claude, Titan, etc.)</a:t>
                      </a:r>
                    </a:p>
                    <a:p>
                      <a:pPr marL="285750" indent="-285750" latinLnBrk="0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Input tokens: ~$0.003-0.015 per 1K tokens</a:t>
                      </a:r>
                    </a:p>
                    <a:p>
                      <a:pPr marL="285750" indent="-285750" latinLnBrk="0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Output tokens: ~$0.015-0.075 per 1K tokens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5374170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24830482-75E1-7432-DB6E-69353562D05C}"/>
              </a:ext>
            </a:extLst>
          </p:cNvPr>
          <p:cNvSpPr txBox="1"/>
          <p:nvPr/>
        </p:nvSpPr>
        <p:spPr>
          <a:xfrm>
            <a:off x="241299" y="5802164"/>
            <a:ext cx="11613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Typical Small-Medium App Estimate: </a:t>
            </a:r>
            <a:r>
              <a:rPr lang="en-US" b="1" dirty="0">
                <a:solidFill>
                  <a:schemeClr val="accent1"/>
                </a:solidFill>
              </a:rPr>
              <a:t>$50-500/month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46514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A7F9A39-9C54-C1EB-8EC1-952C10ADE16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© 2025, Amazon Web Services, Inc. or its affiliates.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493D23E-0BE1-3904-539C-04EC7EB44E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FD6378A-9501-6BAD-4C4A-B41892E7A76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en-US" dirty="0"/>
              <a:t>Implementation Plan</a:t>
            </a:r>
            <a:endParaRPr lang="en-US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8006B3B5-0DD5-EF5B-1F1A-3FC7752F506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Timeline with milestone</a:t>
            </a:r>
          </a:p>
        </p:txBody>
      </p:sp>
    </p:spTree>
    <p:extLst>
      <p:ext uri="{BB962C8B-B14F-4D97-AF65-F5344CB8AC3E}">
        <p14:creationId xmlns:p14="http://schemas.microsoft.com/office/powerpoint/2010/main" val="4165631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49FC303-3C82-ACA8-8ECB-8CF900463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Proposal Plan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DEB1FD4-76CF-8A9E-3B20-1E66D7F4A71D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© 2025, Amazon Web Services, Inc. or its affiliates.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0CF3EEB-4C5F-09CC-9D56-D0DF93EA2451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16</a:t>
            </a:fld>
            <a:endParaRPr lang="en-US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3071A3EA-0C0A-DCC7-A980-91C9AADDFD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7755051"/>
              </p:ext>
            </p:extLst>
          </p:nvPr>
        </p:nvGraphicFramePr>
        <p:xfrm>
          <a:off x="240940" y="1502497"/>
          <a:ext cx="1161434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3800">
                  <a:extLst>
                    <a:ext uri="{9D8B030D-6E8A-4147-A177-3AD203B41FA5}">
                      <a16:colId xmlns:a16="http://schemas.microsoft.com/office/drawing/2014/main" val="3871466554"/>
                    </a:ext>
                  </a:extLst>
                </a:gridCol>
                <a:gridCol w="2784918">
                  <a:extLst>
                    <a:ext uri="{9D8B030D-6E8A-4147-A177-3AD203B41FA5}">
                      <a16:colId xmlns:a16="http://schemas.microsoft.com/office/drawing/2014/main" val="2032218685"/>
                    </a:ext>
                  </a:extLst>
                </a:gridCol>
                <a:gridCol w="7605622">
                  <a:extLst>
                    <a:ext uri="{9D8B030D-6E8A-4147-A177-3AD203B41FA5}">
                      <a16:colId xmlns:a16="http://schemas.microsoft.com/office/drawing/2014/main" val="4957081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Phase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Timeline in days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Objectives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94023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Prepare AWS resources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2841013"/>
                  </a:ext>
                </a:extLst>
              </a:tr>
              <a:tr h="370840">
                <a:tc rowSpan="4"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Development Agent Core Function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033072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Rollout prototype V1.0 – Running in terminal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724787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Deploy Agent to AWS Cloud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292691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Rollout prototype V1.1 – Running on AWS Cloud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6152498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Front-end Development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06279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Rollout Cloud Agent V2.0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1904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Monitor – Feedback – Document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00285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528148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929023-A109-69D1-3B42-79D5B8AA11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Title 5">
            <a:extLst>
              <a:ext uri="{FF2B5EF4-FFF2-40B4-BE49-F238E27FC236}">
                <a16:creationId xmlns:a16="http://schemas.microsoft.com/office/drawing/2014/main" id="{FA9A5D87-E7EB-EEBA-F280-CDE2B49577D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Contents</a:t>
            </a:r>
          </a:p>
        </p:txBody>
      </p:sp>
      <p:sp>
        <p:nvSpPr>
          <p:cNvPr id="40962" name="Content Placeholder 6">
            <a:extLst>
              <a:ext uri="{FF2B5EF4-FFF2-40B4-BE49-F238E27FC236}">
                <a16:creationId xmlns:a16="http://schemas.microsoft.com/office/drawing/2014/main" id="{951997B1-C0C0-9917-B2E1-C9291CBF4395}"/>
              </a:ext>
            </a:extLst>
          </p:cNvPr>
          <p:cNvSpPr>
            <a:spLocks noGrp="1" noChangeArrowheads="1"/>
          </p:cNvSpPr>
          <p:nvPr>
            <p:ph type="body" sz="quarter" idx="12"/>
          </p:nvPr>
        </p:nvSpPr>
        <p:spPr/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en-US" altLang="en-US" dirty="0">
                <a:hlinkClick r:id="rId2" action="ppaction://hlinksldjump"/>
              </a:rPr>
              <a:t>Challenges</a:t>
            </a:r>
            <a:endParaRPr lang="en-US" altLang="en-US" dirty="0">
              <a:hlinkClick r:id="rId3" action="ppaction://hlinksldjump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en-US" dirty="0">
                <a:hlinkClick r:id="rId4" action="ppaction://hlinksldjump"/>
              </a:rPr>
              <a:t>Solution</a:t>
            </a:r>
            <a:endParaRPr lang="en-US" altLang="en-US" dirty="0">
              <a:hlinkClick r:id="rId3" action="ppaction://hlinksldjump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en-US" dirty="0">
                <a:hlinkClick r:id="rId3" action="ppaction://hlinksldjump"/>
              </a:rPr>
              <a:t>Introduction</a:t>
            </a:r>
            <a:endParaRPr lang="en-US" altLang="en-US" dirty="0"/>
          </a:p>
          <a:p>
            <a:pPr eaLnBrk="1" hangingPunct="1">
              <a:lnSpc>
                <a:spcPct val="150000"/>
              </a:lnSpc>
            </a:pPr>
            <a:r>
              <a:rPr lang="en-US" altLang="en-US" dirty="0">
                <a:hlinkClick r:id="rId5" action="ppaction://hlinksldjump"/>
              </a:rPr>
              <a:t>Architecture</a:t>
            </a:r>
            <a:endParaRPr lang="en-US" altLang="en-US" dirty="0"/>
          </a:p>
          <a:p>
            <a:pPr eaLnBrk="1" hangingPunct="1">
              <a:lnSpc>
                <a:spcPct val="150000"/>
              </a:lnSpc>
            </a:pPr>
            <a:r>
              <a:rPr lang="en-US" altLang="en-US" dirty="0">
                <a:hlinkClick r:id="rId6" action="ppaction://hlinksldjump"/>
              </a:rPr>
              <a:t>Cost Estimation</a:t>
            </a:r>
            <a:endParaRPr lang="en-US" altLang="en-US" dirty="0"/>
          </a:p>
          <a:p>
            <a:pPr eaLnBrk="1" hangingPunct="1">
              <a:lnSpc>
                <a:spcPct val="150000"/>
              </a:lnSpc>
            </a:pPr>
            <a:r>
              <a:rPr lang="en-US" altLang="en-US" dirty="0"/>
              <a:t>Implementation Plan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E8B1788-262D-CB9F-B1A7-CACA92DB485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© 2025, Amazon Web Services, Inc. or its affiliates.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D5273FA-62D0-9CB7-D5D7-DB15019C5D2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4920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01AF41-1EB7-A30C-1BE9-CA804BAFEFD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© 2025, Amazon Web Services, Inc. or its affiliates.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DFAFA74-8A34-5215-6C9F-63263218C24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Challenges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2FEA9A4E-E16A-8C07-20EF-1AC43CBB87D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In Cloud-Computing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0800F4-AB2C-6686-985D-6806B087CC4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289675"/>
            <a:ext cx="2743200" cy="365125"/>
          </a:xfrm>
        </p:spPr>
        <p:txBody>
          <a:bodyPr/>
          <a:lstStyle/>
          <a:p>
            <a:fld id="{EB4B8DE2-A4E8-46E4-8BBF-D75455EFF32C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3715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F948B68-BC0A-06ED-7AA1-4C9C73645D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 Most Common Cloud Computing Challenges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6CAD08D-D4C1-3DD5-F9EE-F4961F86C3E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40941" y="1855353"/>
            <a:ext cx="5158969" cy="3131088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sz="1800" dirty="0"/>
              <a:t>Data Security and Privacy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dirty="0"/>
              <a:t>Cost Management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dirty="0"/>
              <a:t>Multi-Cloud Environments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dirty="0"/>
              <a:t>Performance Challenges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dirty="0"/>
              <a:t>Interoperability and Flexibility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dirty="0"/>
              <a:t>High Dependence on Network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dirty="0"/>
              <a:t>Lack of Knowledge and Expertise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D1B2831-23BF-C354-B892-ED75C10A9CD5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© 2025, Amazon Web Services, Inc. or its affiliates.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94ABCDC-7B17-A53D-833E-CCE31451A6C2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9" name="Picture 8" descr="A person holding a computer&#10;&#10;AI-generated content may be incorrect.">
            <a:extLst>
              <a:ext uri="{FF2B5EF4-FFF2-40B4-BE49-F238E27FC236}">
                <a16:creationId xmlns:a16="http://schemas.microsoft.com/office/drawing/2014/main" id="{DAE499BF-06DC-B7FF-426D-E855FA86ED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4454" y="1524000"/>
            <a:ext cx="3810000" cy="3810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2616996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1E411B-5AD3-0832-E38C-DFA41485DE9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© 2025, Amazon Web Services, Inc. or its affiliates.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308A4FA-BF1B-86CF-0C91-A336B6C988E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Cloud AI Agent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7143D872-CA5D-3D0E-526B-77826B8B519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The Evolution of Cloud Operations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E5ABFA-165A-1BD0-14F3-56DDE4B4C0B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289675"/>
            <a:ext cx="2743200" cy="365125"/>
          </a:xfrm>
        </p:spPr>
        <p:txBody>
          <a:bodyPr/>
          <a:lstStyle/>
          <a:p>
            <a:fld id="{EB4B8DE2-A4E8-46E4-8BBF-D75455EFF32C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3542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48131A-CD15-6FB0-DAD8-082E61A34A2B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© 2025, Amazon Web Services, Inc. or its affiliates.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AA5D4C-6C8B-B39F-46AC-7546FEEE14EF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A868562-624B-47A0-4348-4A80533B2C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AI Agent Objectives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D0F92DF-EE35-B3F6-A2F8-8DBDD54C514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41300" y="1648349"/>
            <a:ext cx="3602038" cy="3584575"/>
          </a:xfrm>
        </p:spPr>
        <p:txBody>
          <a:bodyPr/>
          <a:lstStyle/>
          <a:p>
            <a:r>
              <a:rPr lang="en-US" sz="1800" b="1" dirty="0">
                <a:solidFill>
                  <a:schemeClr val="accent1"/>
                </a:solidFill>
              </a:rPr>
              <a:t>Ask and understand</a:t>
            </a:r>
          </a:p>
          <a:p>
            <a:r>
              <a:rPr lang="en-US" sz="1600" dirty="0"/>
              <a:t>Ask plain-language questions about cloud resources, incidents, and health.</a:t>
            </a:r>
          </a:p>
          <a:p>
            <a:endParaRPr lang="en-US" sz="180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DFEA61A-58EA-4DB1-BBC7-88CCE6CCD5C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294188" y="1648349"/>
            <a:ext cx="3603625" cy="3584575"/>
          </a:xfrm>
        </p:spPr>
        <p:txBody>
          <a:bodyPr/>
          <a:lstStyle/>
          <a:p>
            <a:r>
              <a:rPr lang="en-US" sz="1800" b="1" dirty="0">
                <a:solidFill>
                  <a:schemeClr val="accent1"/>
                </a:solidFill>
              </a:rPr>
              <a:t>Automate incidents</a:t>
            </a:r>
          </a:p>
          <a:p>
            <a:r>
              <a:rPr lang="en-US" sz="1600" dirty="0"/>
              <a:t>Diagnose, mitigate, and resolve incidents across monitoring dashboard or integrated tools. The agent works autonomously or with approvals.</a:t>
            </a:r>
          </a:p>
          <a:p>
            <a:endParaRPr lang="en-US" sz="180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CDA218F-E11C-3707-7458-F588C36A617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26438" y="1648349"/>
            <a:ext cx="3602037" cy="3584575"/>
          </a:xfrm>
        </p:spPr>
        <p:txBody>
          <a:bodyPr/>
          <a:lstStyle/>
          <a:p>
            <a:r>
              <a:rPr lang="en-US" sz="1800" b="1" dirty="0">
                <a:solidFill>
                  <a:schemeClr val="accent1"/>
                </a:solidFill>
              </a:rPr>
              <a:t>Stay proactive</a:t>
            </a:r>
          </a:p>
          <a:p>
            <a:r>
              <a:rPr lang="en-US" sz="1600" dirty="0"/>
              <a:t>Agent sends daily summaries of environment health, flags spikes in CPU/memory usage, and identifies resources that don't follow security best practices.</a:t>
            </a: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620380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706552-5B4D-4F85-D682-767287006D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Footer Placeholder 29">
            <a:extLst>
              <a:ext uri="{FF2B5EF4-FFF2-40B4-BE49-F238E27FC236}">
                <a16:creationId xmlns:a16="http://schemas.microsoft.com/office/drawing/2014/main" id="{F42CA3A5-8B06-3B95-43EE-0C44A7BF6CF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© 2025, Amazon Web Services, Inc. or its affiliates.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81FA6D5-4254-C603-AE9B-796FF8D4CE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7889" name="Title 4">
            <a:extLst>
              <a:ext uri="{FF2B5EF4-FFF2-40B4-BE49-F238E27FC236}">
                <a16:creationId xmlns:a16="http://schemas.microsoft.com/office/drawing/2014/main" id="{11D34F2B-8BD1-2232-9318-C2EE3FEF5F13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en-US" dirty="0"/>
              <a:t>Introduction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577D5DFA-3499-9A70-A682-6003D6AE90A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Strands Agents – an Open-Source AI Agent SDK</a:t>
            </a:r>
          </a:p>
        </p:txBody>
      </p:sp>
    </p:spTree>
    <p:extLst>
      <p:ext uri="{BB962C8B-B14F-4D97-AF65-F5344CB8AC3E}">
        <p14:creationId xmlns:p14="http://schemas.microsoft.com/office/powerpoint/2010/main" val="27013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4953C5-4515-DB08-ABD6-004B7C36DD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06773C-FFE5-A6E3-91C7-1FA445D1BCD7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© 2025, Amazon Web Services, Inc. or its affiliates.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BD139D1-E4ED-E131-8EB4-746BA814040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3009" name="Title 3">
            <a:extLst>
              <a:ext uri="{FF2B5EF4-FFF2-40B4-BE49-F238E27FC236}">
                <a16:creationId xmlns:a16="http://schemas.microsoft.com/office/drawing/2014/main" id="{C547D736-36C5-C503-1EF1-6498CCC912F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Core concepts of Strands Agents</a:t>
            </a:r>
            <a:endParaRPr lang="en-US" altLang="en-US" dirty="0"/>
          </a:p>
        </p:txBody>
      </p:sp>
      <p:sp>
        <p:nvSpPr>
          <p:cNvPr id="43010" name="Content Placeholder 4">
            <a:extLst>
              <a:ext uri="{FF2B5EF4-FFF2-40B4-BE49-F238E27FC236}">
                <a16:creationId xmlns:a16="http://schemas.microsoft.com/office/drawing/2014/main" id="{9ED30FCF-131D-0E6B-16AF-8D8553AAE316}"/>
              </a:ext>
            </a:extLst>
          </p:cNvPr>
          <p:cNvSpPr>
            <a:spLocks noGrp="1" noChangeArrowheads="1"/>
          </p:cNvSpPr>
          <p:nvPr>
            <p:ph type="body" sz="quarter" idx="11"/>
          </p:nvPr>
        </p:nvSpPr>
        <p:spPr>
          <a:xfrm>
            <a:off x="241300" y="1286581"/>
            <a:ext cx="5668963" cy="4725987"/>
          </a:xfrm>
        </p:spPr>
        <p:txBody>
          <a:bodyPr/>
          <a:lstStyle/>
          <a:p>
            <a:r>
              <a:rPr lang="en-US" dirty="0"/>
              <a:t>The simplest definition of an agent is a combination of three things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altLang="en-US" dirty="0"/>
              <a:t>Model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altLang="en-US" dirty="0"/>
              <a:t>Tools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altLang="en-US" dirty="0"/>
              <a:t>Prompt</a:t>
            </a:r>
          </a:p>
          <a:p>
            <a:r>
              <a:rPr lang="en-US" dirty="0"/>
              <a:t>The agent uses these three components to complete a task, often autonomously</a:t>
            </a:r>
            <a:endParaRPr lang="en-US" altLang="en-US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D57B0B0-1FE9-2308-0FF9-23995DBA6D5C}"/>
              </a:ext>
            </a:extLst>
          </p:cNvPr>
          <p:cNvGrpSpPr/>
          <p:nvPr/>
        </p:nvGrpSpPr>
        <p:grpSpPr>
          <a:xfrm>
            <a:off x="6388129" y="1015898"/>
            <a:ext cx="5447902" cy="3151062"/>
            <a:chOff x="6407378" y="1434095"/>
            <a:chExt cx="5447902" cy="3151062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903B0CAE-60FD-FBE6-65A1-F767B6250BE4}"/>
                </a:ext>
              </a:extLst>
            </p:cNvPr>
            <p:cNvSpPr/>
            <p:nvPr/>
          </p:nvSpPr>
          <p:spPr>
            <a:xfrm>
              <a:off x="8465344" y="2661428"/>
              <a:ext cx="1064419" cy="550069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Agent</a:t>
              </a:r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3C1D9FE1-36F4-572C-6FE6-24A5885E361D}"/>
                </a:ext>
              </a:extLst>
            </p:cNvPr>
            <p:cNvSpPr/>
            <p:nvPr/>
          </p:nvSpPr>
          <p:spPr>
            <a:xfrm>
              <a:off x="6777037" y="2675815"/>
              <a:ext cx="1064419" cy="535682"/>
            </a:xfrm>
            <a:prstGeom prst="roundRect">
              <a:avLst/>
            </a:prstGeom>
            <a:solidFill>
              <a:schemeClr val="tx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Prompt</a:t>
              </a: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20CB4B7B-3E5F-CF5D-B405-A82B8329DA9B}"/>
                </a:ext>
              </a:extLst>
            </p:cNvPr>
            <p:cNvSpPr/>
            <p:nvPr/>
          </p:nvSpPr>
          <p:spPr>
            <a:xfrm>
              <a:off x="10491891" y="3348104"/>
              <a:ext cx="1064419" cy="550069"/>
            </a:xfrm>
            <a:prstGeom prst="roundRect">
              <a:avLst/>
            </a:prstGeom>
            <a:solidFill>
              <a:schemeClr val="tx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Tools</a:t>
              </a: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5AB49D43-A16B-3FCD-8DA8-4EA08BA6CB97}"/>
                </a:ext>
              </a:extLst>
            </p:cNvPr>
            <p:cNvSpPr/>
            <p:nvPr/>
          </p:nvSpPr>
          <p:spPr>
            <a:xfrm>
              <a:off x="10491891" y="2041360"/>
              <a:ext cx="1064419" cy="550069"/>
            </a:xfrm>
            <a:prstGeom prst="roundRect">
              <a:avLst/>
            </a:prstGeom>
            <a:solidFill>
              <a:schemeClr val="tx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Model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4BAAA931-DA7A-472C-42EC-27D5C10F5D58}"/>
                </a:ext>
              </a:extLst>
            </p:cNvPr>
            <p:cNvCxnSpPr>
              <a:cxnSpLocks/>
            </p:cNvCxnSpPr>
            <p:nvPr/>
          </p:nvCxnSpPr>
          <p:spPr>
            <a:xfrm>
              <a:off x="7981813" y="2957427"/>
              <a:ext cx="414440" cy="0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399E6CD8-0BBE-30E9-10D7-4D1050CD9DE6}"/>
                </a:ext>
              </a:extLst>
            </p:cNvPr>
            <p:cNvCxnSpPr>
              <a:cxnSpLocks/>
            </p:cNvCxnSpPr>
            <p:nvPr/>
          </p:nvCxnSpPr>
          <p:spPr>
            <a:xfrm>
              <a:off x="9613107" y="3023697"/>
              <a:ext cx="795440" cy="515634"/>
            </a:xfrm>
            <a:prstGeom prst="straightConnector1">
              <a:avLst/>
            </a:prstGeom>
            <a:ln w="127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5A440367-CF17-107A-8858-F22412FAEC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13107" y="2328932"/>
              <a:ext cx="795440" cy="524995"/>
            </a:xfrm>
            <a:prstGeom prst="straightConnector1">
              <a:avLst/>
            </a:prstGeom>
            <a:ln w="127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7C98B7EB-45C4-AFA8-A055-CC8CF95B6CB1}"/>
                </a:ext>
              </a:extLst>
            </p:cNvPr>
            <p:cNvSpPr/>
            <p:nvPr/>
          </p:nvSpPr>
          <p:spPr>
            <a:xfrm>
              <a:off x="6407378" y="1434095"/>
              <a:ext cx="5447902" cy="3151062"/>
            </a:xfrm>
            <a:prstGeom prst="roundRect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528948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1932F6-22F2-E08A-94EA-9B288DD2B0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91F4033E-14C9-91D4-E7EF-4F1F86B5D65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© 2025, Amazon Web Services, Inc. or its affiliates.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1F77E7B-0072-1100-8FAB-69A6CD041D6C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4033" name="Title 4">
            <a:extLst>
              <a:ext uri="{FF2B5EF4-FFF2-40B4-BE49-F238E27FC236}">
                <a16:creationId xmlns:a16="http://schemas.microsoft.com/office/drawing/2014/main" id="{B33A3932-F259-82AC-A160-7C0811E00B6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Strands Agents main components</a:t>
            </a:r>
            <a:endParaRPr lang="en-US" altLang="en-US" dirty="0"/>
          </a:p>
        </p:txBody>
      </p:sp>
      <p:sp>
        <p:nvSpPr>
          <p:cNvPr id="44034" name="Content Placeholder 5">
            <a:extLst>
              <a:ext uri="{FF2B5EF4-FFF2-40B4-BE49-F238E27FC236}">
                <a16:creationId xmlns:a16="http://schemas.microsoft.com/office/drawing/2014/main" id="{4008F735-1C6D-FAFC-D07B-062678FCD0C0}"/>
              </a:ext>
            </a:extLst>
          </p:cNvPr>
          <p:cNvSpPr>
            <a:spLocks noGrp="1" noChangeArrowheads="1"/>
          </p:cNvSpPr>
          <p:nvPr>
            <p:ph type="body" sz="quarter" idx="13"/>
          </p:nvPr>
        </p:nvSpPr>
        <p:spPr/>
        <p:txBody>
          <a:bodyPr/>
          <a:lstStyle/>
          <a:p>
            <a:br>
              <a:rPr lang="en-US" altLang="en-US" dirty="0"/>
            </a:br>
            <a:r>
              <a:rPr lang="en-US" altLang="en-US" sz="4000" b="1" dirty="0">
                <a:solidFill>
                  <a:schemeClr val="accent1"/>
                </a:solidFill>
              </a:rPr>
              <a:t>1 Model</a:t>
            </a:r>
          </a:p>
          <a:p>
            <a:r>
              <a:rPr lang="en-US" dirty="0"/>
              <a:t>Strands offers flexible model support. </a:t>
            </a:r>
          </a:p>
          <a:p>
            <a:r>
              <a:rPr lang="en-US" dirty="0"/>
              <a:t>You can additionally define your own custom model provider with Strands. (</a:t>
            </a:r>
            <a:r>
              <a:rPr lang="en-US" dirty="0" err="1"/>
              <a:t>Ollama</a:t>
            </a:r>
            <a:r>
              <a:rPr lang="en-US" dirty="0"/>
              <a:t>, Open AI, Anthropic, etc.)</a:t>
            </a:r>
            <a:endParaRPr lang="en-US" altLang="en-US" dirty="0"/>
          </a:p>
        </p:txBody>
      </p:sp>
      <p:sp>
        <p:nvSpPr>
          <p:cNvPr id="44035" name="Content Placeholder 6">
            <a:extLst>
              <a:ext uri="{FF2B5EF4-FFF2-40B4-BE49-F238E27FC236}">
                <a16:creationId xmlns:a16="http://schemas.microsoft.com/office/drawing/2014/main" id="{B490C032-4A52-2F4D-1CA8-8B14723E57F4}"/>
              </a:ext>
            </a:extLst>
          </p:cNvPr>
          <p:cNvSpPr>
            <a:spLocks noGrp="1" noChangeArrowheads="1"/>
          </p:cNvSpPr>
          <p:nvPr>
            <p:ph type="body" sz="quarter" idx="14"/>
          </p:nvPr>
        </p:nvSpPr>
        <p:spPr/>
        <p:txBody>
          <a:bodyPr/>
          <a:lstStyle/>
          <a:p>
            <a:br>
              <a:rPr lang="en-US" altLang="en-US" dirty="0"/>
            </a:br>
            <a:r>
              <a:rPr lang="en-US" altLang="en-US" sz="4000" b="1" dirty="0">
                <a:solidFill>
                  <a:schemeClr val="accent1"/>
                </a:solidFill>
              </a:rPr>
              <a:t>2 Tools</a:t>
            </a:r>
          </a:p>
          <a:p>
            <a:r>
              <a:rPr lang="en-US" dirty="0"/>
              <a:t>You can choose from thousands of published </a:t>
            </a:r>
            <a:r>
              <a:rPr lang="en-US" u="sng" dirty="0">
                <a:hlinkClick r:id="rId2"/>
              </a:rPr>
              <a:t>Model Context Protocol (MCP)</a:t>
            </a:r>
            <a:r>
              <a:rPr lang="en-US" dirty="0"/>
              <a:t> servers to use as tools for your agent.</a:t>
            </a:r>
            <a:endParaRPr lang="en-US" altLang="en-US" dirty="0"/>
          </a:p>
        </p:txBody>
      </p:sp>
      <p:sp>
        <p:nvSpPr>
          <p:cNvPr id="44036" name="Content Placeholder 7">
            <a:extLst>
              <a:ext uri="{FF2B5EF4-FFF2-40B4-BE49-F238E27FC236}">
                <a16:creationId xmlns:a16="http://schemas.microsoft.com/office/drawing/2014/main" id="{C4725AF4-C230-08E3-7BE5-43E4766B9894}"/>
              </a:ext>
            </a:extLst>
          </p:cNvPr>
          <p:cNvSpPr>
            <a:spLocks noGrp="1" noChangeArrowheads="1"/>
          </p:cNvSpPr>
          <p:nvPr>
            <p:ph type="body" sz="quarter" idx="15"/>
          </p:nvPr>
        </p:nvSpPr>
        <p:spPr/>
        <p:txBody>
          <a:bodyPr/>
          <a:lstStyle/>
          <a:p>
            <a:br>
              <a:rPr lang="en-US" altLang="en-US" dirty="0"/>
            </a:br>
            <a:r>
              <a:rPr lang="en-US" altLang="en-US" sz="4000" b="1" dirty="0">
                <a:solidFill>
                  <a:schemeClr val="accent1"/>
                </a:solidFill>
              </a:rPr>
              <a:t>3 Prompt</a:t>
            </a:r>
          </a:p>
          <a:p>
            <a:r>
              <a:rPr lang="en-US" dirty="0"/>
              <a:t>You provide a natural language prompt that defines the task for your agent, such as answering a question from an end user. </a:t>
            </a:r>
            <a:endParaRPr lang="en-US" altLang="en-US" sz="1800" dirty="0"/>
          </a:p>
        </p:txBody>
      </p:sp>
    </p:spTree>
    <p:extLst>
      <p:ext uri="{BB962C8B-B14F-4D97-AF65-F5344CB8AC3E}">
        <p14:creationId xmlns:p14="http://schemas.microsoft.com/office/powerpoint/2010/main" val="85114984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Dark-Background-Master">
  <a:themeElements>
    <a:clrScheme name="Architecture Icons Dark Background">
      <a:dk1>
        <a:srgbClr val="000000"/>
      </a:dk1>
      <a:lt1>
        <a:srgbClr val="FFFFFF"/>
      </a:lt1>
      <a:dk2>
        <a:srgbClr val="232F3E"/>
      </a:dk2>
      <a:lt2>
        <a:srgbClr val="E7E6E6"/>
      </a:lt2>
      <a:accent1>
        <a:srgbClr val="FF9900"/>
      </a:accent1>
      <a:accent2>
        <a:srgbClr val="28AD32"/>
      </a:accent2>
      <a:accent3>
        <a:srgbClr val="EB6F6F"/>
      </a:accent3>
      <a:accent4>
        <a:srgbClr val="A5A5A5"/>
      </a:accent4>
      <a:accent5>
        <a:srgbClr val="D1D5DB"/>
      </a:accent5>
      <a:accent6>
        <a:srgbClr val="539FE5"/>
      </a:accent6>
      <a:hlink>
        <a:srgbClr val="539FE5"/>
      </a:hlink>
      <a:folHlink>
        <a:srgbClr val="539FE5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165904</TotalTime>
  <Words>747</Words>
  <Application>Microsoft Office PowerPoint</Application>
  <PresentationFormat>Widescreen</PresentationFormat>
  <Paragraphs>142</Paragraphs>
  <Slides>16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Calibri</vt:lpstr>
      <vt:lpstr>Dark-Background-Master</vt:lpstr>
      <vt:lpstr>AWS CloudOps Agent</vt:lpstr>
      <vt:lpstr>Contents</vt:lpstr>
      <vt:lpstr>Challenges</vt:lpstr>
      <vt:lpstr>7 Most Common Cloud Computing Challenges</vt:lpstr>
      <vt:lpstr>Cloud AI Agent</vt:lpstr>
      <vt:lpstr>Cloud AI Agent Objectives</vt:lpstr>
      <vt:lpstr>Introduction</vt:lpstr>
      <vt:lpstr>Core concepts of Strands Agents</vt:lpstr>
      <vt:lpstr>Strands Agents main components</vt:lpstr>
      <vt:lpstr>Strands Agents main components</vt:lpstr>
      <vt:lpstr>Architecture</vt:lpstr>
      <vt:lpstr>Architecture</vt:lpstr>
      <vt:lpstr>Cost Estimation</vt:lpstr>
      <vt:lpstr>Cost Estimation</vt:lpstr>
      <vt:lpstr>Implementation Plan</vt:lpstr>
      <vt:lpstr>Proposal Plan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Huy Nguyen</cp:lastModifiedBy>
  <cp:revision>3867</cp:revision>
  <dcterms:created xsi:type="dcterms:W3CDTF">2020-03-23T21:46:17Z</dcterms:created>
  <dcterms:modified xsi:type="dcterms:W3CDTF">2025-09-25T13:19:15Z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929eed6f-34eb-4453-9f97-09510b9b219f_Enabled">
    <vt:lpwstr>true</vt:lpwstr>
  </property>
  <property fmtid="{D5CDD505-2E9C-101B-9397-08002B2CF9AE}" pid="3" name="MSIP_Label_929eed6f-34eb-4453-9f97-09510b9b219f_SetDate">
    <vt:lpwstr>2025-05-31T04:13:42Z</vt:lpwstr>
  </property>
  <property fmtid="{D5CDD505-2E9C-101B-9397-08002B2CF9AE}" pid="4" name="MSIP_Label_929eed6f-34eb-4453-9f97-09510b9b219f_Method">
    <vt:lpwstr>Standard</vt:lpwstr>
  </property>
  <property fmtid="{D5CDD505-2E9C-101B-9397-08002B2CF9AE}" pid="5" name="MSIP_Label_929eed6f-34eb-4453-9f97-09510b9b219f_Name">
    <vt:lpwstr>Amazon Pending_Classification</vt:lpwstr>
  </property>
  <property fmtid="{D5CDD505-2E9C-101B-9397-08002B2CF9AE}" pid="6" name="MSIP_Label_929eed6f-34eb-4453-9f97-09510b9b219f_SiteId">
    <vt:lpwstr>5280104a-472d-4538-9ccf-1e1d0efe8b1b</vt:lpwstr>
  </property>
  <property fmtid="{D5CDD505-2E9C-101B-9397-08002B2CF9AE}" pid="7" name="MSIP_Label_929eed6f-34eb-4453-9f97-09510b9b219f_ActionId">
    <vt:lpwstr>c55d4771-f3bf-4849-a676-d7c81a20ec9e</vt:lpwstr>
  </property>
  <property fmtid="{D5CDD505-2E9C-101B-9397-08002B2CF9AE}" pid="8" name="MSIP_Label_929eed6f-34eb-4453-9f97-09510b9b219f_ContentBits">
    <vt:lpwstr>0</vt:lpwstr>
  </property>
  <property fmtid="{D5CDD505-2E9C-101B-9397-08002B2CF9AE}" pid="9" name="MSIP_Label_929eed6f-34eb-4453-9f97-09510b9b219f_Tag">
    <vt:lpwstr>50, 3, 0, 1</vt:lpwstr>
  </property>
</Properties>
</file>